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16"/>
  </p:notes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14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200" cy="4114800"/>
          </a:xfrm>
          <a:prstGeom prst="rect">
            <a:avLst/>
          </a:prstGeom>
          <a:noFill/>
          <a:ln>
            <a:noFill/>
          </a:ln>
        </p:spPr>
        <p:txBody>
          <a:bodyPr wrap="square" lIns="91425" tIns="91425" rIns="91425" bIns="91425" anchor="t" anchorCtr="0"/>
          <a:lstStyle>
            <a:lvl1pPr marL="0" marR="0" lvl="0" indent="0" algn="l" rtl="0">
              <a:spcBef>
                <a:spcPts val="0"/>
              </a:spcBef>
              <a:buSzPts val="1400"/>
              <a:buNone/>
              <a:defRPr sz="1200" b="0" i="0" u="none" strike="noStrike" cap="none">
                <a:latin typeface="Calibri"/>
                <a:ea typeface="Calibri"/>
                <a:cs typeface="Calibri"/>
                <a:sym typeface="Calibri"/>
              </a:defRPr>
            </a:lvl1pPr>
            <a:lvl2pPr marL="0" marR="0" lvl="1" indent="228600" algn="l" rtl="0">
              <a:spcBef>
                <a:spcPts val="0"/>
              </a:spcBef>
              <a:buSzPts val="1400"/>
              <a:buNone/>
              <a:defRPr sz="1200" b="0" i="0" u="none" strike="noStrike" cap="none">
                <a:latin typeface="Calibri"/>
                <a:ea typeface="Calibri"/>
                <a:cs typeface="Calibri"/>
                <a:sym typeface="Calibri"/>
              </a:defRPr>
            </a:lvl2pPr>
            <a:lvl3pPr marL="0" marR="0" lvl="2" indent="457200" algn="l" rtl="0">
              <a:spcBef>
                <a:spcPts val="0"/>
              </a:spcBef>
              <a:buSzPts val="1400"/>
              <a:buNone/>
              <a:defRPr sz="1200" b="0" i="0" u="none" strike="noStrike" cap="none">
                <a:latin typeface="Calibri"/>
                <a:ea typeface="Calibri"/>
                <a:cs typeface="Calibri"/>
                <a:sym typeface="Calibri"/>
              </a:defRPr>
            </a:lvl3pPr>
            <a:lvl4pPr marL="0" marR="0" lvl="3" indent="685800" algn="l" rtl="0">
              <a:spcBef>
                <a:spcPts val="0"/>
              </a:spcBef>
              <a:buSzPts val="1400"/>
              <a:buNone/>
              <a:defRPr sz="1200" b="0" i="0" u="none" strike="noStrike" cap="none">
                <a:latin typeface="Calibri"/>
                <a:ea typeface="Calibri"/>
                <a:cs typeface="Calibri"/>
                <a:sym typeface="Calibri"/>
              </a:defRPr>
            </a:lvl4pPr>
            <a:lvl5pPr marL="0" marR="0" lvl="4" indent="914400" algn="l" rtl="0">
              <a:spcBef>
                <a:spcPts val="0"/>
              </a:spcBef>
              <a:buSzPts val="1400"/>
              <a:buNone/>
              <a:defRPr sz="1200" b="0" i="0" u="none" strike="noStrike" cap="none">
                <a:latin typeface="Calibri"/>
                <a:ea typeface="Calibri"/>
                <a:cs typeface="Calibri"/>
                <a:sym typeface="Calibri"/>
              </a:defRPr>
            </a:lvl5pPr>
            <a:lvl6pPr marL="0" marR="0" lvl="5" indent="1143000" algn="l" rtl="0">
              <a:spcBef>
                <a:spcPts val="0"/>
              </a:spcBef>
              <a:buSzPts val="1400"/>
              <a:buNone/>
              <a:defRPr sz="1200" b="0" i="0" u="none" strike="noStrike" cap="none">
                <a:latin typeface="Calibri"/>
                <a:ea typeface="Calibri"/>
                <a:cs typeface="Calibri"/>
                <a:sym typeface="Calibri"/>
              </a:defRPr>
            </a:lvl6pPr>
            <a:lvl7pPr marL="0" marR="0" lvl="6" indent="1371600" algn="l" rtl="0">
              <a:spcBef>
                <a:spcPts val="0"/>
              </a:spcBef>
              <a:buSzPts val="1400"/>
              <a:buNone/>
              <a:defRPr sz="1200" b="0" i="0" u="none" strike="noStrike" cap="none">
                <a:latin typeface="Calibri"/>
                <a:ea typeface="Calibri"/>
                <a:cs typeface="Calibri"/>
                <a:sym typeface="Calibri"/>
              </a:defRPr>
            </a:lvl7pPr>
            <a:lvl8pPr marL="0" marR="0" lvl="7" indent="1600200" algn="l" rtl="0">
              <a:spcBef>
                <a:spcPts val="0"/>
              </a:spcBef>
              <a:buSzPts val="1400"/>
              <a:buNone/>
              <a:defRPr sz="1200" b="0" i="0" u="none" strike="noStrike" cap="none">
                <a:latin typeface="Calibri"/>
                <a:ea typeface="Calibri"/>
                <a:cs typeface="Calibri"/>
                <a:sym typeface="Calibri"/>
              </a:defRPr>
            </a:lvl8pPr>
            <a:lvl9pPr marL="0" marR="0" lvl="8" indent="1828800" algn="l" rtl="0">
              <a:spcBef>
                <a:spcPts val="0"/>
              </a:spcBef>
              <a:buSzPts val="1400"/>
              <a:buNone/>
              <a:defRPr sz="1200" b="0" i="0" u="none" strike="noStrike" cap="none">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914400" y="4343400"/>
            <a:ext cx="50292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Shape 11"/>
        <p:cNvGrpSpPr/>
        <p:nvPr/>
      </p:nvGrpSpPr>
      <p:grpSpPr>
        <a:xfrm>
          <a:off x="0" y="0"/>
          <a:ext cx="0" cy="0"/>
          <a:chOff x="0" y="0"/>
          <a:chExt cx="0" cy="0"/>
        </a:xfrm>
      </p:grpSpPr>
      <p:pic>
        <p:nvPicPr>
          <p:cNvPr id="12" name="Shape 12"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13" name="Shape 13"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14" name="Shape 14"/>
          <p:cNvSpPr txBox="1">
            <a:spLocks noGrp="1"/>
          </p:cNvSpPr>
          <p:nvPr>
            <p:ph type="title"/>
          </p:nvPr>
        </p:nvSpPr>
        <p:spPr>
          <a:xfrm>
            <a:off x="1100665" y="365125"/>
            <a:ext cx="7414685" cy="1325564"/>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15" name="Shape 15"/>
          <p:cNvSpPr txBox="1">
            <a:spLocks noGrp="1"/>
          </p:cNvSpPr>
          <p:nvPr>
            <p:ph type="body" idx="1"/>
          </p:nvPr>
        </p:nvSpPr>
        <p:spPr>
          <a:xfrm>
            <a:off x="628650" y="1825625"/>
            <a:ext cx="7886700" cy="43513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1pPr>
            <a:lvl2pPr marL="723900" marR="0" lvl="1" indent="-889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2pPr>
            <a:lvl3pPr marL="1234439" marR="0" lvl="2" indent="-142239"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3pPr>
            <a:lvl4pPr marL="1727200" marR="0" lvl="3" indent="-177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4pPr>
            <a:lvl5pPr marL="2184400" marR="0" lvl="4" indent="-177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cSld name="Blank">
    <p:spTree>
      <p:nvGrpSpPr>
        <p:cNvPr id="1" name="Shape 61"/>
        <p:cNvGrpSpPr/>
        <p:nvPr/>
      </p:nvGrpSpPr>
      <p:grpSpPr>
        <a:xfrm>
          <a:off x="0" y="0"/>
          <a:ext cx="0" cy="0"/>
          <a:chOff x="0" y="0"/>
          <a:chExt cx="0" cy="0"/>
        </a:xfrm>
      </p:grpSpPr>
      <p:pic>
        <p:nvPicPr>
          <p:cNvPr id="62" name="Shape 62"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63" name="Shape 63"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64" name="Shape 64"/>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5"/>
        <p:cNvGrpSpPr/>
        <p:nvPr/>
      </p:nvGrpSpPr>
      <p:grpSpPr>
        <a:xfrm>
          <a:off x="0" y="0"/>
          <a:ext cx="0" cy="0"/>
          <a:chOff x="0" y="0"/>
          <a:chExt cx="0" cy="0"/>
        </a:xfrm>
      </p:grpSpPr>
      <p:pic>
        <p:nvPicPr>
          <p:cNvPr id="66" name="Shape 66"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67" name="Shape 67"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68" name="Shape 68"/>
          <p:cNvSpPr txBox="1">
            <a:spLocks noGrp="1"/>
          </p:cNvSpPr>
          <p:nvPr>
            <p:ph type="title"/>
          </p:nvPr>
        </p:nvSpPr>
        <p:spPr>
          <a:xfrm>
            <a:off x="629841" y="457200"/>
            <a:ext cx="2949178" cy="1600200"/>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rgbClr val="000000"/>
              </a:buClr>
              <a:buSzPts val="2400"/>
              <a:buFont typeface="Arial"/>
              <a:buNone/>
              <a:defRPr sz="2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69" name="Shape 69"/>
          <p:cNvSpPr txBox="1">
            <a:spLocks noGrp="1"/>
          </p:cNvSpPr>
          <p:nvPr>
            <p:ph type="body" idx="1"/>
          </p:nvPr>
        </p:nvSpPr>
        <p:spPr>
          <a:xfrm>
            <a:off x="3887391" y="987425"/>
            <a:ext cx="4629151" cy="4873626"/>
          </a:xfrm>
          <a:prstGeom prst="rect">
            <a:avLst/>
          </a:prstGeom>
          <a:noFill/>
          <a:ln>
            <a:noFill/>
          </a:ln>
        </p:spPr>
        <p:txBody>
          <a:bodyPr wrap="square" lIns="91425" tIns="91425" rIns="91425" bIns="91425" anchor="t" anchorCtr="0"/>
          <a:lstStyle>
            <a:lvl1pPr marL="171450" marR="0" lvl="0" indent="-19050" algn="l" rtl="0">
              <a:lnSpc>
                <a:spcPct val="90000"/>
              </a:lnSpc>
              <a:spcBef>
                <a:spcPts val="70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1pPr>
            <a:lvl2pPr marL="538842" marR="0" lvl="1" indent="-43542" algn="l" rtl="0">
              <a:lnSpc>
                <a:spcPct val="90000"/>
              </a:lnSpc>
              <a:spcBef>
                <a:spcPts val="70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2pPr>
            <a:lvl3pPr marL="914400" marR="0" lvl="2" indent="-76200" algn="l" rtl="0">
              <a:lnSpc>
                <a:spcPct val="90000"/>
              </a:lnSpc>
              <a:spcBef>
                <a:spcPts val="70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3pPr>
            <a:lvl4pPr marL="1303019" marR="0" lvl="3" indent="-121919" algn="l" rtl="0">
              <a:lnSpc>
                <a:spcPct val="90000"/>
              </a:lnSpc>
              <a:spcBef>
                <a:spcPts val="70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4pPr>
            <a:lvl5pPr marL="1645920" marR="0" lvl="4" indent="-121920" algn="l" rtl="0">
              <a:lnSpc>
                <a:spcPct val="90000"/>
              </a:lnSpc>
              <a:spcBef>
                <a:spcPts val="700"/>
              </a:spcBef>
              <a:spcAft>
                <a:spcPts val="0"/>
              </a:spcAft>
              <a:buClr>
                <a:srgbClr val="000000"/>
              </a:buClr>
              <a:buSzPts val="2400"/>
              <a:buFont typeface="Arial"/>
              <a:buChar char="•"/>
              <a:defRPr sz="2400" b="0" i="0" u="none" strike="noStrike" cap="none">
                <a:solidFill>
                  <a:srgbClr val="000000"/>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70" name="Shape 70"/>
          <p:cNvSpPr txBox="1">
            <a:spLocks noGrp="1"/>
          </p:cNvSpPr>
          <p:nvPr>
            <p:ph type="body" idx="2"/>
          </p:nvPr>
        </p:nvSpPr>
        <p:spPr>
          <a:xfrm>
            <a:off x="629840" y="2057400"/>
            <a:ext cx="2949180" cy="3811588"/>
          </a:xfrm>
          <a:prstGeom prst="rect">
            <a:avLst/>
          </a:prstGeom>
          <a:noFill/>
          <a:ln>
            <a:noFill/>
          </a:ln>
        </p:spPr>
        <p:txBody>
          <a:bodyPr wrap="square" lIns="91425" tIns="91425" rIns="91425" bIns="91425" anchor="t" anchorCtr="0"/>
          <a:lstStyle>
            <a:lvl1pPr marL="257175" marR="0" lvl="0" indent="-142875"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1pPr>
            <a:lvl2pPr marL="557212" marR="0" lvl="1" indent="-100012"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2pPr>
            <a:lvl3pPr marL="857250" marR="0" lvl="2"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3pPr>
            <a:lvl4pPr marL="1200150" marR="0" lvl="3"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4pPr>
            <a:lvl5pPr marL="1543050" marR="0" lvl="4"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Picture with Caption">
    <p:spTree>
      <p:nvGrpSpPr>
        <p:cNvPr id="1" name="Shape 72"/>
        <p:cNvGrpSpPr/>
        <p:nvPr/>
      </p:nvGrpSpPr>
      <p:grpSpPr>
        <a:xfrm>
          <a:off x="0" y="0"/>
          <a:ext cx="0" cy="0"/>
          <a:chOff x="0" y="0"/>
          <a:chExt cx="0" cy="0"/>
        </a:xfrm>
      </p:grpSpPr>
      <p:pic>
        <p:nvPicPr>
          <p:cNvPr id="73" name="Shape 73"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74" name="Shape 74"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75" name="Shape 75"/>
          <p:cNvSpPr txBox="1">
            <a:spLocks noGrp="1"/>
          </p:cNvSpPr>
          <p:nvPr>
            <p:ph type="title"/>
          </p:nvPr>
        </p:nvSpPr>
        <p:spPr>
          <a:xfrm>
            <a:off x="629841" y="457200"/>
            <a:ext cx="2949178" cy="1600200"/>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rgbClr val="000000"/>
              </a:buClr>
              <a:buSzPts val="2400"/>
              <a:buFont typeface="Arial"/>
              <a:buNone/>
              <a:defRPr sz="2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76" name="Shape 76"/>
          <p:cNvSpPr>
            <a:spLocks noGrp="1"/>
          </p:cNvSpPr>
          <p:nvPr>
            <p:ph type="pic" idx="2"/>
          </p:nvPr>
        </p:nvSpPr>
        <p:spPr>
          <a:xfrm>
            <a:off x="3887391" y="987425"/>
            <a:ext cx="4629151" cy="4873626"/>
          </a:xfrm>
          <a:prstGeom prst="rect">
            <a:avLst/>
          </a:prstGeom>
          <a:noFill/>
          <a:ln>
            <a:noFill/>
          </a:ln>
        </p:spPr>
        <p:txBody>
          <a:bodyPr wrap="square" lIns="91425" tIns="91425" rIns="91425" bIns="91425" anchor="t" anchorCtr="0"/>
          <a:lstStyle>
            <a:lvl1pPr marL="257175" marR="0" lvl="0" indent="-142875"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1pPr>
            <a:lvl2pPr marL="557212" marR="0" lvl="1" indent="-100012"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2pPr>
            <a:lvl3pPr marL="857250" marR="0" lvl="2"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3pPr>
            <a:lvl4pPr marL="1200150" marR="0" lvl="3"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4pPr>
            <a:lvl5pPr marL="1543050" marR="0" lvl="4"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77" name="Shape 77"/>
          <p:cNvSpPr txBox="1">
            <a:spLocks noGrp="1"/>
          </p:cNvSpPr>
          <p:nvPr>
            <p:ph type="body" idx="1"/>
          </p:nvPr>
        </p:nvSpPr>
        <p:spPr>
          <a:xfrm>
            <a:off x="629841" y="2057400"/>
            <a:ext cx="2949178" cy="3811588"/>
          </a:xfrm>
          <a:prstGeom prst="rect">
            <a:avLst/>
          </a:prstGeom>
          <a:noFill/>
          <a:ln>
            <a:noFill/>
          </a:ln>
        </p:spPr>
        <p:txBody>
          <a:bodyPr wrap="square" lIns="91425" tIns="91425" rIns="91425" bIns="91425" anchor="t" anchorCtr="0"/>
          <a:lstStyle>
            <a:lvl1pPr marL="0" marR="0" lvl="0" indent="0" algn="l" rtl="0">
              <a:lnSpc>
                <a:spcPct val="90000"/>
              </a:lnSpc>
              <a:spcBef>
                <a:spcPts val="70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1pPr>
            <a:lvl2pPr marL="0" marR="0" lvl="1" indent="342900" algn="l" rtl="0">
              <a:lnSpc>
                <a:spcPct val="90000"/>
              </a:lnSpc>
              <a:spcBef>
                <a:spcPts val="70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2pPr>
            <a:lvl3pPr marL="0" marR="0" lvl="2" indent="685800" algn="l" rtl="0">
              <a:lnSpc>
                <a:spcPct val="90000"/>
              </a:lnSpc>
              <a:spcBef>
                <a:spcPts val="70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3pPr>
            <a:lvl4pPr marL="0" marR="0" lvl="3" indent="1028700" algn="l" rtl="0">
              <a:lnSpc>
                <a:spcPct val="90000"/>
              </a:lnSpc>
              <a:spcBef>
                <a:spcPts val="70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4pPr>
            <a:lvl5pPr marL="0" marR="0" lvl="4" indent="1371600" algn="l" rtl="0">
              <a:lnSpc>
                <a:spcPct val="90000"/>
              </a:lnSpc>
              <a:spcBef>
                <a:spcPts val="700"/>
              </a:spcBef>
              <a:spcAft>
                <a:spcPts val="0"/>
              </a:spcAft>
              <a:buClr>
                <a:srgbClr val="000000"/>
              </a:buClr>
              <a:buSzPts val="1200"/>
              <a:buFont typeface="Arial"/>
              <a:buNone/>
              <a:defRPr sz="1200" b="0" i="0" u="none" strike="noStrike" cap="none">
                <a:solidFill>
                  <a:srgbClr val="000000"/>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Title and Vertical Text">
    <p:spTree>
      <p:nvGrpSpPr>
        <p:cNvPr id="1" name="Shape 79"/>
        <p:cNvGrpSpPr/>
        <p:nvPr/>
      </p:nvGrpSpPr>
      <p:grpSpPr>
        <a:xfrm>
          <a:off x="0" y="0"/>
          <a:ext cx="0" cy="0"/>
          <a:chOff x="0" y="0"/>
          <a:chExt cx="0" cy="0"/>
        </a:xfrm>
      </p:grpSpPr>
      <p:pic>
        <p:nvPicPr>
          <p:cNvPr id="80" name="Shape 80"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81" name="Shape 81"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82" name="Shape 82"/>
          <p:cNvSpPr txBox="1">
            <a:spLocks noGrp="1"/>
          </p:cNvSpPr>
          <p:nvPr>
            <p:ph type="title"/>
          </p:nvPr>
        </p:nvSpPr>
        <p:spPr>
          <a:xfrm>
            <a:off x="1214088" y="121009"/>
            <a:ext cx="6715824"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3300"/>
              <a:buFont typeface="Arial"/>
              <a:buNone/>
              <a:defRPr sz="33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83" name="Shape 83"/>
          <p:cNvSpPr txBox="1">
            <a:spLocks noGrp="1"/>
          </p:cNvSpPr>
          <p:nvPr>
            <p:ph type="body" idx="1"/>
          </p:nvPr>
        </p:nvSpPr>
        <p:spPr>
          <a:xfrm>
            <a:off x="628650" y="1825625"/>
            <a:ext cx="7886700" cy="4351338"/>
          </a:xfrm>
          <a:prstGeom prst="rect">
            <a:avLst/>
          </a:prstGeom>
          <a:noFill/>
          <a:ln>
            <a:noFill/>
          </a:ln>
        </p:spPr>
        <p:txBody>
          <a:bodyPr wrap="square" lIns="91425" tIns="91425" rIns="91425" bIns="91425" anchor="t" anchorCtr="0"/>
          <a:lstStyle>
            <a:lvl1pPr marL="171450" marR="0" lvl="0" indent="-3810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1pPr>
            <a:lvl2pPr marL="542925" marR="0" lvl="1" indent="-66675"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2pPr>
            <a:lvl3pPr marL="925830" marR="0" lvl="2" indent="-10668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3pPr>
            <a:lvl4pPr marL="1305657" marR="0" lvl="3" indent="-143607"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4pPr>
            <a:lvl5pPr marL="1648556" marR="0" lvl="4" indent="-143606"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84" name="Shape 84"/>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Vertical Title and Text">
    <p:spTree>
      <p:nvGrpSpPr>
        <p:cNvPr id="1" name="Shape 85"/>
        <p:cNvGrpSpPr/>
        <p:nvPr/>
      </p:nvGrpSpPr>
      <p:grpSpPr>
        <a:xfrm>
          <a:off x="0" y="0"/>
          <a:ext cx="0" cy="0"/>
          <a:chOff x="0" y="0"/>
          <a:chExt cx="0" cy="0"/>
        </a:xfrm>
      </p:grpSpPr>
      <p:pic>
        <p:nvPicPr>
          <p:cNvPr id="86" name="Shape 86"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87" name="Shape 87"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88" name="Shape 88"/>
          <p:cNvSpPr txBox="1">
            <a:spLocks noGrp="1"/>
          </p:cNvSpPr>
          <p:nvPr>
            <p:ph type="title"/>
          </p:nvPr>
        </p:nvSpPr>
        <p:spPr>
          <a:xfrm>
            <a:off x="6543675" y="365125"/>
            <a:ext cx="1971675" cy="5811838"/>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3300"/>
              <a:buFont typeface="Arial"/>
              <a:buNone/>
              <a:defRPr sz="33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89" name="Shape 89"/>
          <p:cNvSpPr txBox="1">
            <a:spLocks noGrp="1"/>
          </p:cNvSpPr>
          <p:nvPr>
            <p:ph type="body" idx="1"/>
          </p:nvPr>
        </p:nvSpPr>
        <p:spPr>
          <a:xfrm>
            <a:off x="628650" y="365125"/>
            <a:ext cx="5800725" cy="5811838"/>
          </a:xfrm>
          <a:prstGeom prst="rect">
            <a:avLst/>
          </a:prstGeom>
          <a:noFill/>
          <a:ln>
            <a:noFill/>
          </a:ln>
        </p:spPr>
        <p:txBody>
          <a:bodyPr wrap="square" lIns="91425" tIns="91425" rIns="91425" bIns="91425" anchor="t" anchorCtr="0"/>
          <a:lstStyle>
            <a:lvl1pPr marL="171450" marR="0" lvl="0" indent="-3810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1pPr>
            <a:lvl2pPr marL="542925" marR="0" lvl="1" indent="-66675"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2pPr>
            <a:lvl3pPr marL="925830" marR="0" lvl="2" indent="-10668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3pPr>
            <a:lvl4pPr marL="1305657" marR="0" lvl="3" indent="-143607"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4pPr>
            <a:lvl5pPr marL="1648556" marR="0" lvl="4" indent="-143606"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90" name="Shape 90"/>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Section Header">
    <p:spTree>
      <p:nvGrpSpPr>
        <p:cNvPr id="1" name="Shape 91"/>
        <p:cNvGrpSpPr/>
        <p:nvPr/>
      </p:nvGrpSpPr>
      <p:grpSpPr>
        <a:xfrm>
          <a:off x="0" y="0"/>
          <a:ext cx="0" cy="0"/>
          <a:chOff x="0" y="0"/>
          <a:chExt cx="0" cy="0"/>
        </a:xfrm>
      </p:grpSpPr>
      <p:pic>
        <p:nvPicPr>
          <p:cNvPr id="92" name="Shape 92"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93" name="Shape 93"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94" name="Shape 94"/>
          <p:cNvSpPr txBox="1">
            <a:spLocks noGrp="1"/>
          </p:cNvSpPr>
          <p:nvPr>
            <p:ph type="title"/>
          </p:nvPr>
        </p:nvSpPr>
        <p:spPr>
          <a:xfrm>
            <a:off x="623887" y="1709739"/>
            <a:ext cx="7886701" cy="2852737"/>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95" name="Shape 95"/>
          <p:cNvSpPr txBox="1">
            <a:spLocks noGrp="1"/>
          </p:cNvSpPr>
          <p:nvPr>
            <p:ph type="body" idx="1"/>
          </p:nvPr>
        </p:nvSpPr>
        <p:spPr>
          <a:xfrm>
            <a:off x="623887" y="4589464"/>
            <a:ext cx="7886701" cy="15001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00000"/>
              </a:buClr>
              <a:buSzPts val="2400"/>
              <a:buFont typeface="Calibri"/>
              <a:buNone/>
              <a:defRPr sz="2400" b="0" i="0" u="none" strike="noStrike" cap="none">
                <a:solidFill>
                  <a:srgbClr val="000000"/>
                </a:solidFill>
                <a:latin typeface="Calibri"/>
                <a:ea typeface="Calibri"/>
                <a:cs typeface="Calibri"/>
                <a:sym typeface="Calibri"/>
              </a:defRPr>
            </a:lvl1pPr>
            <a:lvl2pPr marL="0" marR="0" lvl="1" indent="457200" algn="l" rtl="0">
              <a:lnSpc>
                <a:spcPct val="90000"/>
              </a:lnSpc>
              <a:spcBef>
                <a:spcPts val="1000"/>
              </a:spcBef>
              <a:spcAft>
                <a:spcPts val="0"/>
              </a:spcAft>
              <a:buClr>
                <a:srgbClr val="000000"/>
              </a:buClr>
              <a:buSzPts val="2400"/>
              <a:buFont typeface="Calibri"/>
              <a:buNone/>
              <a:defRPr sz="2400" b="0" i="0" u="none" strike="noStrike" cap="none">
                <a:solidFill>
                  <a:srgbClr val="000000"/>
                </a:solidFill>
                <a:latin typeface="Calibri"/>
                <a:ea typeface="Calibri"/>
                <a:cs typeface="Calibri"/>
                <a:sym typeface="Calibri"/>
              </a:defRPr>
            </a:lvl2pPr>
            <a:lvl3pPr marL="0" marR="0" lvl="2" indent="914400" algn="l" rtl="0">
              <a:lnSpc>
                <a:spcPct val="90000"/>
              </a:lnSpc>
              <a:spcBef>
                <a:spcPts val="1000"/>
              </a:spcBef>
              <a:spcAft>
                <a:spcPts val="0"/>
              </a:spcAft>
              <a:buClr>
                <a:srgbClr val="000000"/>
              </a:buClr>
              <a:buSzPts val="2400"/>
              <a:buFont typeface="Calibri"/>
              <a:buNone/>
              <a:defRPr sz="2400" b="0" i="0" u="none" strike="noStrike" cap="none">
                <a:solidFill>
                  <a:srgbClr val="000000"/>
                </a:solidFill>
                <a:latin typeface="Calibri"/>
                <a:ea typeface="Calibri"/>
                <a:cs typeface="Calibri"/>
                <a:sym typeface="Calibri"/>
              </a:defRPr>
            </a:lvl3pPr>
            <a:lvl4pPr marL="0" marR="0" lvl="3" indent="1371600" algn="l" rtl="0">
              <a:lnSpc>
                <a:spcPct val="90000"/>
              </a:lnSpc>
              <a:spcBef>
                <a:spcPts val="1000"/>
              </a:spcBef>
              <a:spcAft>
                <a:spcPts val="0"/>
              </a:spcAft>
              <a:buClr>
                <a:srgbClr val="000000"/>
              </a:buClr>
              <a:buSzPts val="2400"/>
              <a:buFont typeface="Calibri"/>
              <a:buNone/>
              <a:defRPr sz="2400" b="0" i="0" u="none" strike="noStrike" cap="none">
                <a:solidFill>
                  <a:srgbClr val="000000"/>
                </a:solidFill>
                <a:latin typeface="Calibri"/>
                <a:ea typeface="Calibri"/>
                <a:cs typeface="Calibri"/>
                <a:sym typeface="Calibri"/>
              </a:defRPr>
            </a:lvl4pPr>
            <a:lvl5pPr marL="0" marR="0" lvl="4" indent="1828800" algn="l" rtl="0">
              <a:lnSpc>
                <a:spcPct val="90000"/>
              </a:lnSpc>
              <a:spcBef>
                <a:spcPts val="1000"/>
              </a:spcBef>
              <a:spcAft>
                <a:spcPts val="0"/>
              </a:spcAft>
              <a:buClr>
                <a:srgbClr val="000000"/>
              </a:buClr>
              <a:buSzPts val="2400"/>
              <a:buFont typeface="Calibri"/>
              <a:buNone/>
              <a:defRPr sz="2400" b="0" i="0" u="none" strike="noStrike" cap="none">
                <a:solidFill>
                  <a:srgbClr val="000000"/>
                </a:solidFill>
                <a:latin typeface="Calibri"/>
                <a:ea typeface="Calibri"/>
                <a:cs typeface="Calibri"/>
                <a:sym typeface="Calibri"/>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96" name="Shape 96"/>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97"/>
        <p:cNvGrpSpPr/>
        <p:nvPr/>
      </p:nvGrpSpPr>
      <p:grpSpPr>
        <a:xfrm>
          <a:off x="0" y="0"/>
          <a:ext cx="0" cy="0"/>
          <a:chOff x="0" y="0"/>
          <a:chExt cx="0" cy="0"/>
        </a:xfrm>
      </p:grpSpPr>
      <p:pic>
        <p:nvPicPr>
          <p:cNvPr id="98" name="Shape 98"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99" name="Shape 99"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100" name="Shape 100"/>
          <p:cNvSpPr txBox="1">
            <a:spLocks noGrp="1"/>
          </p:cNvSpPr>
          <p:nvPr>
            <p:ph type="title"/>
          </p:nvPr>
        </p:nvSpPr>
        <p:spPr>
          <a:xfrm>
            <a:off x="1100665" y="365125"/>
            <a:ext cx="7414685" cy="1325564"/>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101" name="Shape 101"/>
          <p:cNvSpPr txBox="1">
            <a:spLocks noGrp="1"/>
          </p:cNvSpPr>
          <p:nvPr>
            <p:ph type="body" idx="1"/>
          </p:nvPr>
        </p:nvSpPr>
        <p:spPr>
          <a:xfrm>
            <a:off x="628650" y="1825625"/>
            <a:ext cx="3886200" cy="43513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1pPr>
            <a:lvl2pPr marL="723900" marR="0" lvl="1" indent="-889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2pPr>
            <a:lvl3pPr marL="1234439" marR="0" lvl="2" indent="-142239"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3pPr>
            <a:lvl4pPr marL="1727200" marR="0" lvl="3" indent="-177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4pPr>
            <a:lvl5pPr marL="2184400" marR="0" lvl="4" indent="-177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102" name="Shape 102"/>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Comparison">
    <p:spTree>
      <p:nvGrpSpPr>
        <p:cNvPr id="1" name="Shape 103"/>
        <p:cNvGrpSpPr/>
        <p:nvPr/>
      </p:nvGrpSpPr>
      <p:grpSpPr>
        <a:xfrm>
          <a:off x="0" y="0"/>
          <a:ext cx="0" cy="0"/>
          <a:chOff x="0" y="0"/>
          <a:chExt cx="0" cy="0"/>
        </a:xfrm>
      </p:grpSpPr>
      <p:pic>
        <p:nvPicPr>
          <p:cNvPr id="104" name="Shape 104"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105" name="Shape 105"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106" name="Shape 106"/>
          <p:cNvSpPr txBox="1">
            <a:spLocks noGrp="1"/>
          </p:cNvSpPr>
          <p:nvPr>
            <p:ph type="title"/>
          </p:nvPr>
        </p:nvSpPr>
        <p:spPr>
          <a:xfrm>
            <a:off x="629841" y="365125"/>
            <a:ext cx="7886701" cy="1325564"/>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107" name="Shape 107"/>
          <p:cNvSpPr txBox="1">
            <a:spLocks noGrp="1"/>
          </p:cNvSpPr>
          <p:nvPr>
            <p:ph type="body" idx="1"/>
          </p:nvPr>
        </p:nvSpPr>
        <p:spPr>
          <a:xfrm>
            <a:off x="629841" y="1681163"/>
            <a:ext cx="3868341" cy="823913"/>
          </a:xfrm>
          <a:prstGeom prst="rect">
            <a:avLst/>
          </a:prstGeom>
          <a:noFill/>
          <a:ln>
            <a:noFill/>
          </a:ln>
        </p:spPr>
        <p:txBody>
          <a:bodyPr wrap="square" lIns="91425" tIns="91425" rIns="91425" bIns="91425" anchor="b" anchorCtr="0"/>
          <a:lstStyle>
            <a:lvl1pPr marL="0" marR="0" lvl="0" indent="0" algn="l" rtl="0">
              <a:lnSpc>
                <a:spcPct val="90000"/>
              </a:lnSpc>
              <a:spcBef>
                <a:spcPts val="1000"/>
              </a:spcBef>
              <a:spcAft>
                <a:spcPts val="0"/>
              </a:spcAft>
              <a:buClr>
                <a:srgbClr val="000000"/>
              </a:buClr>
              <a:buSzPts val="2400"/>
              <a:buFont typeface="Calibri"/>
              <a:buNone/>
              <a:defRPr sz="2400" b="1" i="0" u="none" strike="noStrike" cap="none">
                <a:solidFill>
                  <a:srgbClr val="000000"/>
                </a:solidFill>
                <a:latin typeface="Calibri"/>
                <a:ea typeface="Calibri"/>
                <a:cs typeface="Calibri"/>
                <a:sym typeface="Calibri"/>
              </a:defRPr>
            </a:lvl1pPr>
            <a:lvl2pPr marL="0" marR="0" lvl="1" indent="457200" algn="l" rtl="0">
              <a:lnSpc>
                <a:spcPct val="90000"/>
              </a:lnSpc>
              <a:spcBef>
                <a:spcPts val="1000"/>
              </a:spcBef>
              <a:spcAft>
                <a:spcPts val="0"/>
              </a:spcAft>
              <a:buClr>
                <a:srgbClr val="000000"/>
              </a:buClr>
              <a:buSzPts val="2400"/>
              <a:buFont typeface="Calibri"/>
              <a:buNone/>
              <a:defRPr sz="2400" b="1" i="0" u="none" strike="noStrike" cap="none">
                <a:solidFill>
                  <a:srgbClr val="000000"/>
                </a:solidFill>
                <a:latin typeface="Calibri"/>
                <a:ea typeface="Calibri"/>
                <a:cs typeface="Calibri"/>
                <a:sym typeface="Calibri"/>
              </a:defRPr>
            </a:lvl2pPr>
            <a:lvl3pPr marL="0" marR="0" lvl="2" indent="914400" algn="l" rtl="0">
              <a:lnSpc>
                <a:spcPct val="90000"/>
              </a:lnSpc>
              <a:spcBef>
                <a:spcPts val="1000"/>
              </a:spcBef>
              <a:spcAft>
                <a:spcPts val="0"/>
              </a:spcAft>
              <a:buClr>
                <a:srgbClr val="000000"/>
              </a:buClr>
              <a:buSzPts val="2400"/>
              <a:buFont typeface="Calibri"/>
              <a:buNone/>
              <a:defRPr sz="2400" b="1" i="0" u="none" strike="noStrike" cap="none">
                <a:solidFill>
                  <a:srgbClr val="000000"/>
                </a:solidFill>
                <a:latin typeface="Calibri"/>
                <a:ea typeface="Calibri"/>
                <a:cs typeface="Calibri"/>
                <a:sym typeface="Calibri"/>
              </a:defRPr>
            </a:lvl3pPr>
            <a:lvl4pPr marL="0" marR="0" lvl="3" indent="1371600" algn="l" rtl="0">
              <a:lnSpc>
                <a:spcPct val="90000"/>
              </a:lnSpc>
              <a:spcBef>
                <a:spcPts val="1000"/>
              </a:spcBef>
              <a:spcAft>
                <a:spcPts val="0"/>
              </a:spcAft>
              <a:buClr>
                <a:srgbClr val="000000"/>
              </a:buClr>
              <a:buSzPts val="2400"/>
              <a:buFont typeface="Calibri"/>
              <a:buNone/>
              <a:defRPr sz="2400" b="1" i="0" u="none" strike="noStrike" cap="none">
                <a:solidFill>
                  <a:srgbClr val="000000"/>
                </a:solidFill>
                <a:latin typeface="Calibri"/>
                <a:ea typeface="Calibri"/>
                <a:cs typeface="Calibri"/>
                <a:sym typeface="Calibri"/>
              </a:defRPr>
            </a:lvl4pPr>
            <a:lvl5pPr marL="0" marR="0" lvl="4" indent="1828800" algn="l" rtl="0">
              <a:lnSpc>
                <a:spcPct val="90000"/>
              </a:lnSpc>
              <a:spcBef>
                <a:spcPts val="1000"/>
              </a:spcBef>
              <a:spcAft>
                <a:spcPts val="0"/>
              </a:spcAft>
              <a:buClr>
                <a:srgbClr val="000000"/>
              </a:buClr>
              <a:buSzPts val="2400"/>
              <a:buFont typeface="Calibri"/>
              <a:buNone/>
              <a:defRPr sz="2400" b="1" i="0" u="none" strike="noStrike" cap="none">
                <a:solidFill>
                  <a:srgbClr val="000000"/>
                </a:solidFill>
                <a:latin typeface="Calibri"/>
                <a:ea typeface="Calibri"/>
                <a:cs typeface="Calibri"/>
                <a:sym typeface="Calibri"/>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108" name="Shape 108"/>
          <p:cNvSpPr txBox="1">
            <a:spLocks noGrp="1"/>
          </p:cNvSpPr>
          <p:nvPr>
            <p:ph type="body" idx="2"/>
          </p:nvPr>
        </p:nvSpPr>
        <p:spPr>
          <a:xfrm>
            <a:off x="4629150" y="1681163"/>
            <a:ext cx="3887392" cy="823913"/>
          </a:xfrm>
          <a:prstGeom prst="rect">
            <a:avLst/>
          </a:prstGeom>
          <a:noFill/>
          <a:ln>
            <a:noFill/>
          </a:ln>
        </p:spPr>
        <p:txBody>
          <a:bodyPr wrap="square" lIns="91425" tIns="91425" rIns="91425" bIns="91425" anchor="b" anchorCtr="0"/>
          <a:lstStyle>
            <a:lvl1pPr marL="257175" marR="0" lvl="0" indent="-142875"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1pPr>
            <a:lvl2pPr marL="557212" marR="0" lvl="1" indent="-100012"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2pPr>
            <a:lvl3pPr marL="857250" marR="0" lvl="2"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3pPr>
            <a:lvl4pPr marL="1200150" marR="0" lvl="3"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4pPr>
            <a:lvl5pPr marL="1543050" marR="0" lvl="4"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109" name="Shape 109"/>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Title Only">
    <p:spTree>
      <p:nvGrpSpPr>
        <p:cNvPr id="1" name="Shape 110"/>
        <p:cNvGrpSpPr/>
        <p:nvPr/>
      </p:nvGrpSpPr>
      <p:grpSpPr>
        <a:xfrm>
          <a:off x="0" y="0"/>
          <a:ext cx="0" cy="0"/>
          <a:chOff x="0" y="0"/>
          <a:chExt cx="0" cy="0"/>
        </a:xfrm>
      </p:grpSpPr>
      <p:pic>
        <p:nvPicPr>
          <p:cNvPr id="111" name="Shape 111"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112" name="Shape 112"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113" name="Shape 113"/>
          <p:cNvSpPr txBox="1">
            <a:spLocks noGrp="1"/>
          </p:cNvSpPr>
          <p:nvPr>
            <p:ph type="title"/>
          </p:nvPr>
        </p:nvSpPr>
        <p:spPr>
          <a:xfrm>
            <a:off x="1100665" y="365125"/>
            <a:ext cx="7414685" cy="1325564"/>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114" name="Shape 114"/>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cSld name="Blank">
    <p:spTree>
      <p:nvGrpSpPr>
        <p:cNvPr id="1" name="Shape 115"/>
        <p:cNvGrpSpPr/>
        <p:nvPr/>
      </p:nvGrpSpPr>
      <p:grpSpPr>
        <a:xfrm>
          <a:off x="0" y="0"/>
          <a:ext cx="0" cy="0"/>
          <a:chOff x="0" y="0"/>
          <a:chExt cx="0" cy="0"/>
        </a:xfrm>
      </p:grpSpPr>
      <p:pic>
        <p:nvPicPr>
          <p:cNvPr id="116" name="Shape 116"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117" name="Shape 117"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118" name="Shape 118"/>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7"/>
        <p:cNvGrpSpPr/>
        <p:nvPr/>
      </p:nvGrpSpPr>
      <p:grpSpPr>
        <a:xfrm>
          <a:off x="0" y="0"/>
          <a:ext cx="0" cy="0"/>
          <a:chOff x="0" y="0"/>
          <a:chExt cx="0" cy="0"/>
        </a:xfrm>
      </p:grpSpPr>
      <p:pic>
        <p:nvPicPr>
          <p:cNvPr id="18" name="Shape 18"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19" name="Shape 19"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20" name="Shape 20"/>
          <p:cNvSpPr txBox="1">
            <a:spLocks noGrp="1"/>
          </p:cNvSpPr>
          <p:nvPr>
            <p:ph type="title"/>
          </p:nvPr>
        </p:nvSpPr>
        <p:spPr>
          <a:xfrm>
            <a:off x="685800" y="1122362"/>
            <a:ext cx="7772400" cy="2387601"/>
          </a:xfrm>
          <a:prstGeom prst="rect">
            <a:avLst/>
          </a:prstGeom>
          <a:noFill/>
          <a:ln>
            <a:noFill/>
          </a:ln>
        </p:spPr>
        <p:txBody>
          <a:bodyPr wrap="square" lIns="91425" tIns="91425" rIns="91425" bIns="91425" anchor="b" anchorCtr="0"/>
          <a:lstStyle>
            <a:lvl1pPr marL="0" marR="0" lvl="0" indent="0" algn="ctr" rtl="0">
              <a:lnSpc>
                <a:spcPct val="90000"/>
              </a:lnSpc>
              <a:spcBef>
                <a:spcPts val="0"/>
              </a:spcBef>
              <a:spcAft>
                <a:spcPts val="0"/>
              </a:spcAft>
              <a:buClr>
                <a:srgbClr val="000000"/>
              </a:buClr>
              <a:buSzPts val="6000"/>
              <a:buFont typeface="Calibri"/>
              <a:buNone/>
              <a:defRPr sz="60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21" name="Shape 21"/>
          <p:cNvSpPr txBox="1">
            <a:spLocks noGrp="1"/>
          </p:cNvSpPr>
          <p:nvPr>
            <p:ph type="body" idx="1"/>
          </p:nvPr>
        </p:nvSpPr>
        <p:spPr>
          <a:xfrm>
            <a:off x="1143000" y="3602037"/>
            <a:ext cx="6858000" cy="1655763"/>
          </a:xfrm>
          <a:prstGeom prst="rect">
            <a:avLst/>
          </a:prstGeom>
          <a:noFill/>
          <a:ln>
            <a:noFill/>
          </a:ln>
        </p:spPr>
        <p:txBody>
          <a:bodyPr wrap="square" lIns="91425" tIns="91425" rIns="91425" bIns="91425" anchor="t" anchorCtr="0"/>
          <a:lstStyle>
            <a:lvl1pPr marL="0" marR="0" lvl="0" indent="0" algn="ctr" rtl="0">
              <a:lnSpc>
                <a:spcPct val="90000"/>
              </a:lnSpc>
              <a:spcBef>
                <a:spcPts val="1000"/>
              </a:spcBef>
              <a:spcAft>
                <a:spcPts val="0"/>
              </a:spcAft>
              <a:buClr>
                <a:srgbClr val="000000"/>
              </a:buClr>
              <a:buSzPts val="2400"/>
              <a:buFont typeface="Calibri"/>
              <a:buNone/>
              <a:defRPr sz="2400" b="0" i="0" u="none" strike="noStrike" cap="none">
                <a:solidFill>
                  <a:srgbClr val="000000"/>
                </a:solidFill>
                <a:latin typeface="Calibri"/>
                <a:ea typeface="Calibri"/>
                <a:cs typeface="Calibri"/>
                <a:sym typeface="Calibri"/>
              </a:defRPr>
            </a:lvl1pPr>
            <a:lvl2pPr marL="0" marR="0" lvl="1" indent="457200" algn="ctr" rtl="0">
              <a:lnSpc>
                <a:spcPct val="90000"/>
              </a:lnSpc>
              <a:spcBef>
                <a:spcPts val="1000"/>
              </a:spcBef>
              <a:spcAft>
                <a:spcPts val="0"/>
              </a:spcAft>
              <a:buClr>
                <a:srgbClr val="000000"/>
              </a:buClr>
              <a:buSzPts val="2400"/>
              <a:buFont typeface="Calibri"/>
              <a:buNone/>
              <a:defRPr sz="2400" b="0" i="0" u="none" strike="noStrike" cap="none">
                <a:solidFill>
                  <a:srgbClr val="000000"/>
                </a:solidFill>
                <a:latin typeface="Calibri"/>
                <a:ea typeface="Calibri"/>
                <a:cs typeface="Calibri"/>
                <a:sym typeface="Calibri"/>
              </a:defRPr>
            </a:lvl2pPr>
            <a:lvl3pPr marL="0" marR="0" lvl="2" indent="914400" algn="ctr" rtl="0">
              <a:lnSpc>
                <a:spcPct val="90000"/>
              </a:lnSpc>
              <a:spcBef>
                <a:spcPts val="1000"/>
              </a:spcBef>
              <a:spcAft>
                <a:spcPts val="0"/>
              </a:spcAft>
              <a:buClr>
                <a:srgbClr val="000000"/>
              </a:buClr>
              <a:buSzPts val="2400"/>
              <a:buFont typeface="Calibri"/>
              <a:buNone/>
              <a:defRPr sz="2400" b="0" i="0" u="none" strike="noStrike" cap="none">
                <a:solidFill>
                  <a:srgbClr val="000000"/>
                </a:solidFill>
                <a:latin typeface="Calibri"/>
                <a:ea typeface="Calibri"/>
                <a:cs typeface="Calibri"/>
                <a:sym typeface="Calibri"/>
              </a:defRPr>
            </a:lvl3pPr>
            <a:lvl4pPr marL="0" marR="0" lvl="3" indent="1371600" algn="ctr" rtl="0">
              <a:lnSpc>
                <a:spcPct val="90000"/>
              </a:lnSpc>
              <a:spcBef>
                <a:spcPts val="1000"/>
              </a:spcBef>
              <a:spcAft>
                <a:spcPts val="0"/>
              </a:spcAft>
              <a:buClr>
                <a:srgbClr val="000000"/>
              </a:buClr>
              <a:buSzPts val="2400"/>
              <a:buFont typeface="Calibri"/>
              <a:buNone/>
              <a:defRPr sz="2400" b="0" i="0" u="none" strike="noStrike" cap="none">
                <a:solidFill>
                  <a:srgbClr val="000000"/>
                </a:solidFill>
                <a:latin typeface="Calibri"/>
                <a:ea typeface="Calibri"/>
                <a:cs typeface="Calibri"/>
                <a:sym typeface="Calibri"/>
              </a:defRPr>
            </a:lvl4pPr>
            <a:lvl5pPr marL="0" marR="0" lvl="4" indent="1828800" algn="ctr" rtl="0">
              <a:lnSpc>
                <a:spcPct val="90000"/>
              </a:lnSpc>
              <a:spcBef>
                <a:spcPts val="1000"/>
              </a:spcBef>
              <a:spcAft>
                <a:spcPts val="0"/>
              </a:spcAft>
              <a:buClr>
                <a:srgbClr val="000000"/>
              </a:buClr>
              <a:buSzPts val="2400"/>
              <a:buFont typeface="Calibri"/>
              <a:buNone/>
              <a:defRPr sz="2400" b="0" i="0" u="none" strike="noStrike" cap="none">
                <a:solidFill>
                  <a:srgbClr val="000000"/>
                </a:solidFill>
                <a:latin typeface="Calibri"/>
                <a:ea typeface="Calibri"/>
                <a:cs typeface="Calibri"/>
                <a:sym typeface="Calibri"/>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22" name="Shape 22"/>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119"/>
        <p:cNvGrpSpPr/>
        <p:nvPr/>
      </p:nvGrpSpPr>
      <p:grpSpPr>
        <a:xfrm>
          <a:off x="0" y="0"/>
          <a:ext cx="0" cy="0"/>
          <a:chOff x="0" y="0"/>
          <a:chExt cx="0" cy="0"/>
        </a:xfrm>
      </p:grpSpPr>
      <p:pic>
        <p:nvPicPr>
          <p:cNvPr id="120" name="Shape 120"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121" name="Shape 121"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122" name="Shape 122"/>
          <p:cNvSpPr txBox="1">
            <a:spLocks noGrp="1"/>
          </p:cNvSpPr>
          <p:nvPr>
            <p:ph type="title"/>
          </p:nvPr>
        </p:nvSpPr>
        <p:spPr>
          <a:xfrm>
            <a:off x="629841" y="457200"/>
            <a:ext cx="2949178" cy="1600200"/>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rgbClr val="000000"/>
              </a:buClr>
              <a:buSzPts val="3200"/>
              <a:buFont typeface="Calibri"/>
              <a:buNone/>
              <a:defRPr sz="32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123" name="Shape 123"/>
          <p:cNvSpPr txBox="1">
            <a:spLocks noGrp="1"/>
          </p:cNvSpPr>
          <p:nvPr>
            <p:ph type="body" idx="1"/>
          </p:nvPr>
        </p:nvSpPr>
        <p:spPr>
          <a:xfrm>
            <a:off x="3887391" y="987425"/>
            <a:ext cx="4629151" cy="4873626"/>
          </a:xfrm>
          <a:prstGeom prst="rect">
            <a:avLst/>
          </a:prstGeom>
          <a:noFill/>
          <a:ln>
            <a:noFill/>
          </a:ln>
        </p:spPr>
        <p:txBody>
          <a:bodyPr wrap="square" lIns="91425" tIns="91425" rIns="91425" bIns="91425" anchor="t" anchorCtr="0"/>
          <a:lstStyle>
            <a:lvl1pPr marL="228600" marR="0" lvl="0" indent="-25400" algn="l" rtl="0">
              <a:lnSpc>
                <a:spcPct val="90000"/>
              </a:lnSpc>
              <a:spcBef>
                <a:spcPts val="10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1pPr>
            <a:lvl2pPr marL="718457" marR="0" lvl="1" indent="-58057" algn="l" rtl="0">
              <a:lnSpc>
                <a:spcPct val="90000"/>
              </a:lnSpc>
              <a:spcBef>
                <a:spcPts val="10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2pPr>
            <a:lvl3pPr marL="1219200" marR="0" lvl="2" indent="-101600" algn="l" rtl="0">
              <a:lnSpc>
                <a:spcPct val="90000"/>
              </a:lnSpc>
              <a:spcBef>
                <a:spcPts val="10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3pPr>
            <a:lvl4pPr marL="1737360" marR="0" lvl="3" indent="-162560" algn="l" rtl="0">
              <a:lnSpc>
                <a:spcPct val="90000"/>
              </a:lnSpc>
              <a:spcBef>
                <a:spcPts val="10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4pPr>
            <a:lvl5pPr marL="2194560" marR="0" lvl="4" indent="-162560" algn="l" rtl="0">
              <a:lnSpc>
                <a:spcPct val="90000"/>
              </a:lnSpc>
              <a:spcBef>
                <a:spcPts val="1000"/>
              </a:spcBef>
              <a:spcAft>
                <a:spcPts val="0"/>
              </a:spcAft>
              <a:buClr>
                <a:srgbClr val="000000"/>
              </a:buClr>
              <a:buSzPts val="3200"/>
              <a:buFont typeface="Arial"/>
              <a:buChar char="•"/>
              <a:defRPr sz="3200" b="0" i="0" u="none" strike="noStrike" cap="none">
                <a:solidFill>
                  <a:srgbClr val="000000"/>
                </a:solidFill>
                <a:latin typeface="Calibri"/>
                <a:ea typeface="Calibri"/>
                <a:cs typeface="Calibri"/>
                <a:sym typeface="Calibri"/>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124" name="Shape 124"/>
          <p:cNvSpPr txBox="1">
            <a:spLocks noGrp="1"/>
          </p:cNvSpPr>
          <p:nvPr>
            <p:ph type="body" idx="2"/>
          </p:nvPr>
        </p:nvSpPr>
        <p:spPr>
          <a:xfrm>
            <a:off x="629840" y="2057400"/>
            <a:ext cx="2949180" cy="3811588"/>
          </a:xfrm>
          <a:prstGeom prst="rect">
            <a:avLst/>
          </a:prstGeom>
          <a:noFill/>
          <a:ln>
            <a:noFill/>
          </a:ln>
        </p:spPr>
        <p:txBody>
          <a:bodyPr wrap="square" lIns="91425" tIns="91425" rIns="91425" bIns="91425" anchor="t" anchorCtr="0"/>
          <a:lstStyle>
            <a:lvl1pPr marL="257175" marR="0" lvl="0" indent="-142875"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1pPr>
            <a:lvl2pPr marL="557212" marR="0" lvl="1" indent="-100012"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2pPr>
            <a:lvl3pPr marL="857250" marR="0" lvl="2"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3pPr>
            <a:lvl4pPr marL="1200150" marR="0" lvl="3"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4pPr>
            <a:lvl5pPr marL="1543050" marR="0" lvl="4"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125" name="Shape 125"/>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Picture with Caption">
    <p:spTree>
      <p:nvGrpSpPr>
        <p:cNvPr id="1" name="Shape 126"/>
        <p:cNvGrpSpPr/>
        <p:nvPr/>
      </p:nvGrpSpPr>
      <p:grpSpPr>
        <a:xfrm>
          <a:off x="0" y="0"/>
          <a:ext cx="0" cy="0"/>
          <a:chOff x="0" y="0"/>
          <a:chExt cx="0" cy="0"/>
        </a:xfrm>
      </p:grpSpPr>
      <p:pic>
        <p:nvPicPr>
          <p:cNvPr id="127" name="Shape 127"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128" name="Shape 128"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129" name="Shape 129"/>
          <p:cNvSpPr txBox="1">
            <a:spLocks noGrp="1"/>
          </p:cNvSpPr>
          <p:nvPr>
            <p:ph type="title"/>
          </p:nvPr>
        </p:nvSpPr>
        <p:spPr>
          <a:xfrm>
            <a:off x="629841" y="457200"/>
            <a:ext cx="2949178" cy="1600200"/>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rgbClr val="000000"/>
              </a:buClr>
              <a:buSzPts val="3200"/>
              <a:buFont typeface="Calibri"/>
              <a:buNone/>
              <a:defRPr sz="32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130" name="Shape 130"/>
          <p:cNvSpPr>
            <a:spLocks noGrp="1"/>
          </p:cNvSpPr>
          <p:nvPr>
            <p:ph type="pic" idx="2"/>
          </p:nvPr>
        </p:nvSpPr>
        <p:spPr>
          <a:xfrm>
            <a:off x="3887391" y="987425"/>
            <a:ext cx="4629151" cy="4873626"/>
          </a:xfrm>
          <a:prstGeom prst="rect">
            <a:avLst/>
          </a:prstGeom>
          <a:noFill/>
          <a:ln>
            <a:noFill/>
          </a:ln>
        </p:spPr>
        <p:txBody>
          <a:bodyPr wrap="square" lIns="91425" tIns="91425" rIns="91425" bIns="91425" anchor="t" anchorCtr="0"/>
          <a:lstStyle>
            <a:lvl1pPr marL="257175" marR="0" lvl="0" indent="-142875"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1pPr>
            <a:lvl2pPr marL="557212" marR="0" lvl="1" indent="-100012"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2pPr>
            <a:lvl3pPr marL="857250" marR="0" lvl="2"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3pPr>
            <a:lvl4pPr marL="1200150" marR="0" lvl="3"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4pPr>
            <a:lvl5pPr marL="1543050" marR="0" lvl="4"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131" name="Shape 131"/>
          <p:cNvSpPr txBox="1">
            <a:spLocks noGrp="1"/>
          </p:cNvSpPr>
          <p:nvPr>
            <p:ph type="body" idx="1"/>
          </p:nvPr>
        </p:nvSpPr>
        <p:spPr>
          <a:xfrm>
            <a:off x="629841" y="2057400"/>
            <a:ext cx="2949178" cy="3811588"/>
          </a:xfrm>
          <a:prstGeom prst="rect">
            <a:avLst/>
          </a:prstGeom>
          <a:noFill/>
          <a:ln>
            <a:noFill/>
          </a:ln>
        </p:spPr>
        <p:txBody>
          <a:bodyPr wrap="square" lIns="91425" tIns="91425" rIns="91425" bIns="91425" anchor="t" anchorCtr="0"/>
          <a:lstStyle>
            <a:lvl1pPr marL="0" marR="0" lvl="0" indent="0" algn="l" rtl="0">
              <a:lnSpc>
                <a:spcPct val="90000"/>
              </a:lnSpc>
              <a:spcBef>
                <a:spcPts val="1000"/>
              </a:spcBef>
              <a:spcAft>
                <a:spcPts val="0"/>
              </a:spcAft>
              <a:buClr>
                <a:srgbClr val="000000"/>
              </a:buClr>
              <a:buSzPts val="1600"/>
              <a:buFont typeface="Calibri"/>
              <a:buNone/>
              <a:defRPr sz="1600" b="0" i="0" u="none" strike="noStrike" cap="none">
                <a:solidFill>
                  <a:srgbClr val="000000"/>
                </a:solidFill>
                <a:latin typeface="Calibri"/>
                <a:ea typeface="Calibri"/>
                <a:cs typeface="Calibri"/>
                <a:sym typeface="Calibri"/>
              </a:defRPr>
            </a:lvl1pPr>
            <a:lvl2pPr marL="0" marR="0" lvl="1" indent="457200" algn="l" rtl="0">
              <a:lnSpc>
                <a:spcPct val="90000"/>
              </a:lnSpc>
              <a:spcBef>
                <a:spcPts val="1000"/>
              </a:spcBef>
              <a:spcAft>
                <a:spcPts val="0"/>
              </a:spcAft>
              <a:buClr>
                <a:srgbClr val="000000"/>
              </a:buClr>
              <a:buSzPts val="1600"/>
              <a:buFont typeface="Calibri"/>
              <a:buNone/>
              <a:defRPr sz="1600" b="0" i="0" u="none" strike="noStrike" cap="none">
                <a:solidFill>
                  <a:srgbClr val="000000"/>
                </a:solidFill>
                <a:latin typeface="Calibri"/>
                <a:ea typeface="Calibri"/>
                <a:cs typeface="Calibri"/>
                <a:sym typeface="Calibri"/>
              </a:defRPr>
            </a:lvl2pPr>
            <a:lvl3pPr marL="0" marR="0" lvl="2" indent="914400" algn="l" rtl="0">
              <a:lnSpc>
                <a:spcPct val="90000"/>
              </a:lnSpc>
              <a:spcBef>
                <a:spcPts val="1000"/>
              </a:spcBef>
              <a:spcAft>
                <a:spcPts val="0"/>
              </a:spcAft>
              <a:buClr>
                <a:srgbClr val="000000"/>
              </a:buClr>
              <a:buSzPts val="1600"/>
              <a:buFont typeface="Calibri"/>
              <a:buNone/>
              <a:defRPr sz="1600" b="0" i="0" u="none" strike="noStrike" cap="none">
                <a:solidFill>
                  <a:srgbClr val="000000"/>
                </a:solidFill>
                <a:latin typeface="Calibri"/>
                <a:ea typeface="Calibri"/>
                <a:cs typeface="Calibri"/>
                <a:sym typeface="Calibri"/>
              </a:defRPr>
            </a:lvl3pPr>
            <a:lvl4pPr marL="0" marR="0" lvl="3" indent="1371600" algn="l" rtl="0">
              <a:lnSpc>
                <a:spcPct val="90000"/>
              </a:lnSpc>
              <a:spcBef>
                <a:spcPts val="1000"/>
              </a:spcBef>
              <a:spcAft>
                <a:spcPts val="0"/>
              </a:spcAft>
              <a:buClr>
                <a:srgbClr val="000000"/>
              </a:buClr>
              <a:buSzPts val="1600"/>
              <a:buFont typeface="Calibri"/>
              <a:buNone/>
              <a:defRPr sz="1600" b="0" i="0" u="none" strike="noStrike" cap="none">
                <a:solidFill>
                  <a:srgbClr val="000000"/>
                </a:solidFill>
                <a:latin typeface="Calibri"/>
                <a:ea typeface="Calibri"/>
                <a:cs typeface="Calibri"/>
                <a:sym typeface="Calibri"/>
              </a:defRPr>
            </a:lvl4pPr>
            <a:lvl5pPr marL="0" marR="0" lvl="4" indent="1828800" algn="l" rtl="0">
              <a:lnSpc>
                <a:spcPct val="90000"/>
              </a:lnSpc>
              <a:spcBef>
                <a:spcPts val="1000"/>
              </a:spcBef>
              <a:spcAft>
                <a:spcPts val="0"/>
              </a:spcAft>
              <a:buClr>
                <a:srgbClr val="000000"/>
              </a:buClr>
              <a:buSzPts val="1600"/>
              <a:buFont typeface="Calibri"/>
              <a:buNone/>
              <a:defRPr sz="1600" b="0" i="0" u="none" strike="noStrike" cap="none">
                <a:solidFill>
                  <a:srgbClr val="000000"/>
                </a:solidFill>
                <a:latin typeface="Calibri"/>
                <a:ea typeface="Calibri"/>
                <a:cs typeface="Calibri"/>
                <a:sym typeface="Calibri"/>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132" name="Shape 132"/>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cSld name="Title and Vertical Text">
    <p:spTree>
      <p:nvGrpSpPr>
        <p:cNvPr id="1" name="Shape 133"/>
        <p:cNvGrpSpPr/>
        <p:nvPr/>
      </p:nvGrpSpPr>
      <p:grpSpPr>
        <a:xfrm>
          <a:off x="0" y="0"/>
          <a:ext cx="0" cy="0"/>
          <a:chOff x="0" y="0"/>
          <a:chExt cx="0" cy="0"/>
        </a:xfrm>
      </p:grpSpPr>
      <p:pic>
        <p:nvPicPr>
          <p:cNvPr id="134" name="Shape 134"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135" name="Shape 135"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136" name="Shape 136"/>
          <p:cNvSpPr txBox="1">
            <a:spLocks noGrp="1"/>
          </p:cNvSpPr>
          <p:nvPr>
            <p:ph type="title"/>
          </p:nvPr>
        </p:nvSpPr>
        <p:spPr>
          <a:xfrm>
            <a:off x="1100665" y="365125"/>
            <a:ext cx="7414685" cy="1325564"/>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137" name="Shape 137"/>
          <p:cNvSpPr txBox="1">
            <a:spLocks noGrp="1"/>
          </p:cNvSpPr>
          <p:nvPr>
            <p:ph type="body" idx="1"/>
          </p:nvPr>
        </p:nvSpPr>
        <p:spPr>
          <a:xfrm>
            <a:off x="628650" y="1825625"/>
            <a:ext cx="7886700" cy="43513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1pPr>
            <a:lvl2pPr marL="723900" marR="0" lvl="1" indent="-889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2pPr>
            <a:lvl3pPr marL="1234439" marR="0" lvl="2" indent="-142239"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3pPr>
            <a:lvl4pPr marL="1727200" marR="0" lvl="3" indent="-177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4pPr>
            <a:lvl5pPr marL="2184400" marR="0" lvl="4" indent="-177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138" name="Shape 138"/>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name="Vertical Title and Text">
    <p:spTree>
      <p:nvGrpSpPr>
        <p:cNvPr id="1" name="Shape 139"/>
        <p:cNvGrpSpPr/>
        <p:nvPr/>
      </p:nvGrpSpPr>
      <p:grpSpPr>
        <a:xfrm>
          <a:off x="0" y="0"/>
          <a:ext cx="0" cy="0"/>
          <a:chOff x="0" y="0"/>
          <a:chExt cx="0" cy="0"/>
        </a:xfrm>
      </p:grpSpPr>
      <p:pic>
        <p:nvPicPr>
          <p:cNvPr id="140" name="Shape 140" descr="Picture 6"/>
          <p:cNvPicPr preferRelativeResize="0"/>
          <p:nvPr/>
        </p:nvPicPr>
        <p:blipFill rotWithShape="1">
          <a:blip r:embed="rId2">
            <a:alphaModFix/>
          </a:blip>
          <a:srcRect/>
          <a:stretch/>
        </p:blipFill>
        <p:spPr>
          <a:xfrm>
            <a:off x="152401" y="365125"/>
            <a:ext cx="836885" cy="711203"/>
          </a:xfrm>
          <a:prstGeom prst="rect">
            <a:avLst/>
          </a:prstGeom>
          <a:noFill/>
          <a:ln>
            <a:noFill/>
          </a:ln>
        </p:spPr>
      </p:pic>
      <p:pic>
        <p:nvPicPr>
          <p:cNvPr id="141" name="Shape 141" descr="Picture 7"/>
          <p:cNvPicPr preferRelativeResize="0"/>
          <p:nvPr/>
        </p:nvPicPr>
        <p:blipFill rotWithShape="1">
          <a:blip r:embed="rId3">
            <a:alphaModFix/>
          </a:blip>
          <a:srcRect/>
          <a:stretch/>
        </p:blipFill>
        <p:spPr>
          <a:xfrm>
            <a:off x="8102599" y="336324"/>
            <a:ext cx="862092" cy="882877"/>
          </a:xfrm>
          <a:prstGeom prst="rect">
            <a:avLst/>
          </a:prstGeom>
          <a:noFill/>
          <a:ln>
            <a:noFill/>
          </a:ln>
        </p:spPr>
      </p:pic>
      <p:sp>
        <p:nvSpPr>
          <p:cNvPr id="142" name="Shape 142"/>
          <p:cNvSpPr txBox="1">
            <a:spLocks noGrp="1"/>
          </p:cNvSpPr>
          <p:nvPr>
            <p:ph type="title"/>
          </p:nvPr>
        </p:nvSpPr>
        <p:spPr>
          <a:xfrm>
            <a:off x="6543675" y="365125"/>
            <a:ext cx="1971675" cy="5811838"/>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4400"/>
              <a:buFont typeface="Calibri"/>
              <a:buNone/>
              <a:defRPr sz="4400" b="0" i="0" u="none" strike="noStrike" cap="none">
                <a:solidFill>
                  <a:srgbClr val="000000"/>
                </a:solidFill>
                <a:latin typeface="Calibri"/>
                <a:ea typeface="Calibri"/>
                <a:cs typeface="Calibri"/>
                <a:sym typeface="Calibri"/>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143" name="Shape 143"/>
          <p:cNvSpPr txBox="1">
            <a:spLocks noGrp="1"/>
          </p:cNvSpPr>
          <p:nvPr>
            <p:ph type="body" idx="1"/>
          </p:nvPr>
        </p:nvSpPr>
        <p:spPr>
          <a:xfrm>
            <a:off x="628650" y="365125"/>
            <a:ext cx="5800725" cy="5811838"/>
          </a:xfrm>
          <a:prstGeom prst="rect">
            <a:avLst/>
          </a:prstGeom>
          <a:noFill/>
          <a:ln>
            <a:noFill/>
          </a:ln>
        </p:spPr>
        <p:txBody>
          <a:bodyPr wrap="square" lIns="91425" tIns="91425" rIns="91425" bIns="91425" anchor="t" anchorCtr="0"/>
          <a:lstStyle>
            <a:lvl1pPr marL="228600" marR="0" lvl="0" indent="-50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1pPr>
            <a:lvl2pPr marL="723900" marR="0" lvl="1" indent="-889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2pPr>
            <a:lvl3pPr marL="1234439" marR="0" lvl="2" indent="-142239"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3pPr>
            <a:lvl4pPr marL="1727200" marR="0" lvl="3" indent="-177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4pPr>
            <a:lvl5pPr marL="2184400" marR="0" lvl="4" indent="-177800" algn="l" rtl="0">
              <a:lnSpc>
                <a:spcPct val="90000"/>
              </a:lnSpc>
              <a:spcBef>
                <a:spcPts val="1000"/>
              </a:spcBef>
              <a:spcAft>
                <a:spcPts val="0"/>
              </a:spcAft>
              <a:buClr>
                <a:srgbClr val="000000"/>
              </a:buClr>
              <a:buSzPts val="2800"/>
              <a:buFont typeface="Arial"/>
              <a:buChar char="•"/>
              <a:defRPr sz="2800" b="0" i="0" u="none" strike="noStrike" cap="none">
                <a:solidFill>
                  <a:srgbClr val="000000"/>
                </a:solidFill>
                <a:latin typeface="Calibri"/>
                <a:ea typeface="Calibri"/>
                <a:cs typeface="Calibri"/>
                <a:sym typeface="Calibri"/>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144" name="Shape 144"/>
          <p:cNvSpPr txBox="1">
            <a:spLocks noGrp="1"/>
          </p:cNvSpPr>
          <p:nvPr>
            <p:ph type="sldNum" idx="12"/>
          </p:nvPr>
        </p:nvSpPr>
        <p:spPr>
          <a:xfrm>
            <a:off x="8251368" y="6404294"/>
            <a:ext cx="263983"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23"/>
        <p:cNvGrpSpPr/>
        <p:nvPr/>
      </p:nvGrpSpPr>
      <p:grpSpPr>
        <a:xfrm>
          <a:off x="0" y="0"/>
          <a:ext cx="0" cy="0"/>
          <a:chOff x="0" y="0"/>
          <a:chExt cx="0" cy="0"/>
        </a:xfrm>
      </p:grpSpPr>
      <p:pic>
        <p:nvPicPr>
          <p:cNvPr id="24" name="Shape 24"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25" name="Shape 25"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26" name="Shape 26"/>
          <p:cNvSpPr txBox="1">
            <a:spLocks noGrp="1"/>
          </p:cNvSpPr>
          <p:nvPr>
            <p:ph type="title"/>
          </p:nvPr>
        </p:nvSpPr>
        <p:spPr>
          <a:xfrm>
            <a:off x="1214088" y="121009"/>
            <a:ext cx="6715824"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3300"/>
              <a:buFont typeface="Arial"/>
              <a:buNone/>
              <a:defRPr sz="33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27" name="Shape 27"/>
          <p:cNvSpPr txBox="1">
            <a:spLocks noGrp="1"/>
          </p:cNvSpPr>
          <p:nvPr>
            <p:ph type="body" idx="1"/>
          </p:nvPr>
        </p:nvSpPr>
        <p:spPr>
          <a:xfrm>
            <a:off x="628650" y="1825625"/>
            <a:ext cx="7886700" cy="4351338"/>
          </a:xfrm>
          <a:prstGeom prst="rect">
            <a:avLst/>
          </a:prstGeom>
          <a:noFill/>
          <a:ln>
            <a:noFill/>
          </a:ln>
        </p:spPr>
        <p:txBody>
          <a:bodyPr wrap="square" lIns="91425" tIns="91425" rIns="91425" bIns="91425" anchor="t" anchorCtr="0"/>
          <a:lstStyle>
            <a:lvl1pPr marL="171450" marR="0" lvl="0" indent="-3810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1pPr>
            <a:lvl2pPr marL="542925" marR="0" lvl="1" indent="-66675"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2pPr>
            <a:lvl3pPr marL="925830" marR="0" lvl="2" indent="-10668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3pPr>
            <a:lvl4pPr marL="1305657" marR="0" lvl="3" indent="-143607"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4pPr>
            <a:lvl5pPr marL="1648556" marR="0" lvl="4" indent="-143606"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28" name="Shape 28"/>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Blank">
    <p:spTree>
      <p:nvGrpSpPr>
        <p:cNvPr id="1" name="Shape 29"/>
        <p:cNvGrpSpPr/>
        <p:nvPr/>
      </p:nvGrpSpPr>
      <p:grpSpPr>
        <a:xfrm>
          <a:off x="0" y="0"/>
          <a:ext cx="0" cy="0"/>
          <a:chOff x="0" y="0"/>
          <a:chExt cx="0" cy="0"/>
        </a:xfrm>
      </p:grpSpPr>
      <p:sp>
        <p:nvSpPr>
          <p:cNvPr id="30" name="Shape 30"/>
          <p:cNvSpPr txBox="1">
            <a:spLocks noGrp="1"/>
          </p:cNvSpPr>
          <p:nvPr>
            <p:ph type="sldNum" idx="12"/>
          </p:nvPr>
        </p:nvSpPr>
        <p:spPr>
          <a:xfrm>
            <a:off x="8284073" y="6431563"/>
            <a:ext cx="231278" cy="214702"/>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606060"/>
              </a:buClr>
              <a:buSzPts val="900"/>
              <a:buFont typeface="Arial"/>
              <a:buNone/>
            </a:pPr>
            <a:fld id="{00000000-1234-1234-1234-123412341234}" type="slidenum">
              <a:rPr lang="en-US" sz="900" b="0" i="0" u="none" strike="noStrike" cap="none">
                <a:solidFill>
                  <a:srgbClr val="606060"/>
                </a:solidFill>
                <a:latin typeface="Arial"/>
                <a:ea typeface="Arial"/>
                <a:cs typeface="Arial"/>
                <a:sym typeface="Arial"/>
              </a:rPr>
              <a:t>‹#›</a:t>
            </a:fld>
            <a:endParaRPr lang="en-US" sz="900" b="0" i="0" u="none" strike="noStrike" cap="none">
              <a:solidFill>
                <a:srgbClr val="60606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31"/>
        <p:cNvGrpSpPr/>
        <p:nvPr/>
      </p:nvGrpSpPr>
      <p:grpSpPr>
        <a:xfrm>
          <a:off x="0" y="0"/>
          <a:ext cx="0" cy="0"/>
          <a:chOff x="0" y="0"/>
          <a:chExt cx="0" cy="0"/>
        </a:xfrm>
      </p:grpSpPr>
      <p:pic>
        <p:nvPicPr>
          <p:cNvPr id="32" name="Shape 32"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33" name="Shape 33"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34" name="Shape 34"/>
          <p:cNvSpPr txBox="1">
            <a:spLocks noGrp="1"/>
          </p:cNvSpPr>
          <p:nvPr>
            <p:ph type="title"/>
          </p:nvPr>
        </p:nvSpPr>
        <p:spPr>
          <a:xfrm>
            <a:off x="1143000" y="1122362"/>
            <a:ext cx="6858000" cy="2387601"/>
          </a:xfrm>
          <a:prstGeom prst="rect">
            <a:avLst/>
          </a:prstGeom>
          <a:noFill/>
          <a:ln>
            <a:noFill/>
          </a:ln>
        </p:spPr>
        <p:txBody>
          <a:bodyPr wrap="square" lIns="91425" tIns="91425" rIns="91425" bIns="91425" anchor="b" anchorCtr="0"/>
          <a:lstStyle>
            <a:lvl1pPr marL="0" marR="0" lvl="0" indent="0" algn="ctr" rtl="0">
              <a:lnSpc>
                <a:spcPct val="90000"/>
              </a:lnSpc>
              <a:spcBef>
                <a:spcPts val="0"/>
              </a:spcBef>
              <a:spcAft>
                <a:spcPts val="0"/>
              </a:spcAft>
              <a:buClr>
                <a:srgbClr val="000000"/>
              </a:buClr>
              <a:buSzPts val="4500"/>
              <a:buFont typeface="Arial"/>
              <a:buNone/>
              <a:defRPr sz="45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35" name="Shape 35"/>
          <p:cNvSpPr txBox="1">
            <a:spLocks noGrp="1"/>
          </p:cNvSpPr>
          <p:nvPr>
            <p:ph type="body" idx="1"/>
          </p:nvPr>
        </p:nvSpPr>
        <p:spPr>
          <a:xfrm>
            <a:off x="1143000" y="3602037"/>
            <a:ext cx="6858000" cy="1655763"/>
          </a:xfrm>
          <a:prstGeom prst="rect">
            <a:avLst/>
          </a:prstGeom>
          <a:noFill/>
          <a:ln>
            <a:noFill/>
          </a:ln>
        </p:spPr>
        <p:txBody>
          <a:bodyPr wrap="square" lIns="91425" tIns="91425" rIns="91425" bIns="91425" anchor="t" anchorCtr="0"/>
          <a:lstStyle>
            <a:lvl1pPr marL="0" marR="0" lvl="0" indent="0" algn="ctr" rtl="0">
              <a:lnSpc>
                <a:spcPct val="90000"/>
              </a:lnSpc>
              <a:spcBef>
                <a:spcPts val="70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1pPr>
            <a:lvl2pPr marL="0" marR="0" lvl="1" indent="342900" algn="ctr" rtl="0">
              <a:lnSpc>
                <a:spcPct val="90000"/>
              </a:lnSpc>
              <a:spcBef>
                <a:spcPts val="70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L="0" marR="0" lvl="2" indent="685800" algn="ctr" rtl="0">
              <a:lnSpc>
                <a:spcPct val="90000"/>
              </a:lnSpc>
              <a:spcBef>
                <a:spcPts val="70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L="0" marR="0" lvl="3" indent="1028700" algn="ctr" rtl="0">
              <a:lnSpc>
                <a:spcPct val="90000"/>
              </a:lnSpc>
              <a:spcBef>
                <a:spcPts val="70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L="0" marR="0" lvl="4" indent="1371600" algn="ctr" rtl="0">
              <a:lnSpc>
                <a:spcPct val="90000"/>
              </a:lnSpc>
              <a:spcBef>
                <a:spcPts val="70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Section Header">
    <p:spTree>
      <p:nvGrpSpPr>
        <p:cNvPr id="1" name="Shape 37"/>
        <p:cNvGrpSpPr/>
        <p:nvPr/>
      </p:nvGrpSpPr>
      <p:grpSpPr>
        <a:xfrm>
          <a:off x="0" y="0"/>
          <a:ext cx="0" cy="0"/>
          <a:chOff x="0" y="0"/>
          <a:chExt cx="0" cy="0"/>
        </a:xfrm>
      </p:grpSpPr>
      <p:pic>
        <p:nvPicPr>
          <p:cNvPr id="38" name="Shape 38"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39" name="Shape 39"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40" name="Shape 40"/>
          <p:cNvSpPr txBox="1">
            <a:spLocks noGrp="1"/>
          </p:cNvSpPr>
          <p:nvPr>
            <p:ph type="title"/>
          </p:nvPr>
        </p:nvSpPr>
        <p:spPr>
          <a:xfrm>
            <a:off x="623887" y="1709739"/>
            <a:ext cx="7886701" cy="2852737"/>
          </a:xfrm>
          <a:prstGeom prst="rect">
            <a:avLst/>
          </a:prstGeom>
          <a:noFill/>
          <a:ln>
            <a:noFill/>
          </a:ln>
        </p:spPr>
        <p:txBody>
          <a:bodyPr wrap="square" lIns="91425" tIns="91425" rIns="91425" bIns="91425" anchor="b" anchorCtr="0"/>
          <a:lstStyle>
            <a:lvl1pPr marL="0" marR="0" lvl="0" indent="0" algn="l" rtl="0">
              <a:lnSpc>
                <a:spcPct val="90000"/>
              </a:lnSpc>
              <a:spcBef>
                <a:spcPts val="0"/>
              </a:spcBef>
              <a:spcAft>
                <a:spcPts val="0"/>
              </a:spcAft>
              <a:buClr>
                <a:srgbClr val="000000"/>
              </a:buClr>
              <a:buSzPts val="4500"/>
              <a:buFont typeface="Arial"/>
              <a:buNone/>
              <a:defRPr sz="45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41" name="Shape 41"/>
          <p:cNvSpPr txBox="1">
            <a:spLocks noGrp="1"/>
          </p:cNvSpPr>
          <p:nvPr>
            <p:ph type="body" idx="1"/>
          </p:nvPr>
        </p:nvSpPr>
        <p:spPr>
          <a:xfrm>
            <a:off x="623887" y="4589464"/>
            <a:ext cx="7886701" cy="1500188"/>
          </a:xfrm>
          <a:prstGeom prst="rect">
            <a:avLst/>
          </a:prstGeom>
          <a:noFill/>
          <a:ln>
            <a:noFill/>
          </a:ln>
        </p:spPr>
        <p:txBody>
          <a:bodyPr wrap="square" lIns="91425" tIns="91425" rIns="91425" bIns="91425" anchor="t" anchorCtr="0"/>
          <a:lstStyle>
            <a:lvl1pPr marL="0" marR="0" lvl="0" indent="0" algn="l" rtl="0">
              <a:lnSpc>
                <a:spcPct val="90000"/>
              </a:lnSpc>
              <a:spcBef>
                <a:spcPts val="7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1pPr>
            <a:lvl2pPr marL="0" marR="0" lvl="1" indent="342900" algn="l" rtl="0">
              <a:lnSpc>
                <a:spcPct val="90000"/>
              </a:lnSpc>
              <a:spcBef>
                <a:spcPts val="7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2pPr>
            <a:lvl3pPr marL="0" marR="0" lvl="2" indent="685800" algn="l" rtl="0">
              <a:lnSpc>
                <a:spcPct val="90000"/>
              </a:lnSpc>
              <a:spcBef>
                <a:spcPts val="7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3pPr>
            <a:lvl4pPr marL="0" marR="0" lvl="3" indent="1028700" algn="l" rtl="0">
              <a:lnSpc>
                <a:spcPct val="90000"/>
              </a:lnSpc>
              <a:spcBef>
                <a:spcPts val="7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4pPr>
            <a:lvl5pPr marL="0" marR="0" lvl="4" indent="1371600" algn="l" rtl="0">
              <a:lnSpc>
                <a:spcPct val="90000"/>
              </a:lnSpc>
              <a:spcBef>
                <a:spcPts val="7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43"/>
        <p:cNvGrpSpPr/>
        <p:nvPr/>
      </p:nvGrpSpPr>
      <p:grpSpPr>
        <a:xfrm>
          <a:off x="0" y="0"/>
          <a:ext cx="0" cy="0"/>
          <a:chOff x="0" y="0"/>
          <a:chExt cx="0" cy="0"/>
        </a:xfrm>
      </p:grpSpPr>
      <p:pic>
        <p:nvPicPr>
          <p:cNvPr id="44" name="Shape 44"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45" name="Shape 45"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46" name="Shape 46"/>
          <p:cNvSpPr txBox="1">
            <a:spLocks noGrp="1"/>
          </p:cNvSpPr>
          <p:nvPr>
            <p:ph type="title"/>
          </p:nvPr>
        </p:nvSpPr>
        <p:spPr>
          <a:xfrm>
            <a:off x="1214088" y="410368"/>
            <a:ext cx="6715824" cy="1325564"/>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3000"/>
              <a:buFont typeface="Arial"/>
              <a:buNone/>
              <a:defRPr sz="30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47" name="Shape 47"/>
          <p:cNvSpPr txBox="1">
            <a:spLocks noGrp="1"/>
          </p:cNvSpPr>
          <p:nvPr>
            <p:ph type="body" idx="1"/>
          </p:nvPr>
        </p:nvSpPr>
        <p:spPr>
          <a:xfrm>
            <a:off x="628650" y="1825625"/>
            <a:ext cx="3886200" cy="4351338"/>
          </a:xfrm>
          <a:prstGeom prst="rect">
            <a:avLst/>
          </a:prstGeom>
          <a:noFill/>
          <a:ln>
            <a:noFill/>
          </a:ln>
        </p:spPr>
        <p:txBody>
          <a:bodyPr wrap="square" lIns="91425" tIns="91425" rIns="91425" bIns="91425" anchor="t" anchorCtr="0"/>
          <a:lstStyle>
            <a:lvl1pPr marL="171450" marR="0" lvl="0" indent="-3810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1pPr>
            <a:lvl2pPr marL="542925" marR="0" lvl="1" indent="-66675"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2pPr>
            <a:lvl3pPr marL="925830" marR="0" lvl="2" indent="-106680"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3pPr>
            <a:lvl4pPr marL="1305657" marR="0" lvl="3" indent="-143607"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4pPr>
            <a:lvl5pPr marL="1671636" marR="0" lvl="4" indent="-166686" algn="l" rtl="0">
              <a:lnSpc>
                <a:spcPct val="90000"/>
              </a:lnSpc>
              <a:spcBef>
                <a:spcPts val="700"/>
              </a:spcBef>
              <a:spcAft>
                <a:spcPts val="0"/>
              </a:spcAft>
              <a:buClr>
                <a:srgbClr val="000000"/>
              </a:buClr>
              <a:buSzPts val="2100"/>
              <a:buFont typeface="Arial"/>
              <a:buChar char="•"/>
              <a:defRPr sz="2100" b="0" i="0" u="none" strike="noStrike" cap="none">
                <a:solidFill>
                  <a:srgbClr val="000000"/>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mparison">
    <p:spTree>
      <p:nvGrpSpPr>
        <p:cNvPr id="1" name="Shape 49"/>
        <p:cNvGrpSpPr/>
        <p:nvPr/>
      </p:nvGrpSpPr>
      <p:grpSpPr>
        <a:xfrm>
          <a:off x="0" y="0"/>
          <a:ext cx="0" cy="0"/>
          <a:chOff x="0" y="0"/>
          <a:chExt cx="0" cy="0"/>
        </a:xfrm>
      </p:grpSpPr>
      <p:pic>
        <p:nvPicPr>
          <p:cNvPr id="50" name="Shape 50"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51" name="Shape 51"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52" name="Shape 52"/>
          <p:cNvSpPr txBox="1">
            <a:spLocks noGrp="1"/>
          </p:cNvSpPr>
          <p:nvPr>
            <p:ph type="title"/>
          </p:nvPr>
        </p:nvSpPr>
        <p:spPr>
          <a:xfrm>
            <a:off x="629841" y="365125"/>
            <a:ext cx="7886701" cy="1325564"/>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3300"/>
              <a:buFont typeface="Arial"/>
              <a:buNone/>
              <a:defRPr sz="33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53" name="Shape 53"/>
          <p:cNvSpPr txBox="1">
            <a:spLocks noGrp="1"/>
          </p:cNvSpPr>
          <p:nvPr>
            <p:ph type="body" idx="1"/>
          </p:nvPr>
        </p:nvSpPr>
        <p:spPr>
          <a:xfrm>
            <a:off x="629841" y="1681163"/>
            <a:ext cx="3868341" cy="823913"/>
          </a:xfrm>
          <a:prstGeom prst="rect">
            <a:avLst/>
          </a:prstGeom>
          <a:noFill/>
          <a:ln>
            <a:noFill/>
          </a:ln>
        </p:spPr>
        <p:txBody>
          <a:bodyPr wrap="square" lIns="91425" tIns="91425" rIns="91425" bIns="91425" anchor="b" anchorCtr="0"/>
          <a:lstStyle>
            <a:lvl1pPr marL="0" marR="0" lvl="0" indent="0" algn="l" rtl="0">
              <a:lnSpc>
                <a:spcPct val="90000"/>
              </a:lnSpc>
              <a:spcBef>
                <a:spcPts val="700"/>
              </a:spcBef>
              <a:spcAft>
                <a:spcPts val="0"/>
              </a:spcAft>
              <a:buClr>
                <a:srgbClr val="000000"/>
              </a:buClr>
              <a:buSzPts val="1800"/>
              <a:buFont typeface="Arial"/>
              <a:buNone/>
              <a:defRPr sz="1800" b="1" i="0" u="none" strike="noStrike" cap="none">
                <a:solidFill>
                  <a:srgbClr val="000000"/>
                </a:solidFill>
                <a:latin typeface="Arial"/>
                <a:ea typeface="Arial"/>
                <a:cs typeface="Arial"/>
                <a:sym typeface="Arial"/>
              </a:defRPr>
            </a:lvl1pPr>
            <a:lvl2pPr marL="0" marR="0" lvl="1" indent="342900" algn="l" rtl="0">
              <a:lnSpc>
                <a:spcPct val="90000"/>
              </a:lnSpc>
              <a:spcBef>
                <a:spcPts val="700"/>
              </a:spcBef>
              <a:spcAft>
                <a:spcPts val="0"/>
              </a:spcAft>
              <a:buClr>
                <a:srgbClr val="000000"/>
              </a:buClr>
              <a:buSzPts val="1800"/>
              <a:buFont typeface="Arial"/>
              <a:buNone/>
              <a:defRPr sz="1800" b="1" i="0" u="none" strike="noStrike" cap="none">
                <a:solidFill>
                  <a:srgbClr val="000000"/>
                </a:solidFill>
                <a:latin typeface="Arial"/>
                <a:ea typeface="Arial"/>
                <a:cs typeface="Arial"/>
                <a:sym typeface="Arial"/>
              </a:defRPr>
            </a:lvl2pPr>
            <a:lvl3pPr marL="0" marR="0" lvl="2" indent="685800" algn="l" rtl="0">
              <a:lnSpc>
                <a:spcPct val="90000"/>
              </a:lnSpc>
              <a:spcBef>
                <a:spcPts val="700"/>
              </a:spcBef>
              <a:spcAft>
                <a:spcPts val="0"/>
              </a:spcAft>
              <a:buClr>
                <a:srgbClr val="000000"/>
              </a:buClr>
              <a:buSzPts val="1800"/>
              <a:buFont typeface="Arial"/>
              <a:buNone/>
              <a:defRPr sz="1800" b="1" i="0" u="none" strike="noStrike" cap="none">
                <a:solidFill>
                  <a:srgbClr val="000000"/>
                </a:solidFill>
                <a:latin typeface="Arial"/>
                <a:ea typeface="Arial"/>
                <a:cs typeface="Arial"/>
                <a:sym typeface="Arial"/>
              </a:defRPr>
            </a:lvl3pPr>
            <a:lvl4pPr marL="0" marR="0" lvl="3" indent="1028700" algn="l" rtl="0">
              <a:lnSpc>
                <a:spcPct val="90000"/>
              </a:lnSpc>
              <a:spcBef>
                <a:spcPts val="700"/>
              </a:spcBef>
              <a:spcAft>
                <a:spcPts val="0"/>
              </a:spcAft>
              <a:buClr>
                <a:srgbClr val="000000"/>
              </a:buClr>
              <a:buSzPts val="1800"/>
              <a:buFont typeface="Arial"/>
              <a:buNone/>
              <a:defRPr sz="1800" b="1" i="0" u="none" strike="noStrike" cap="none">
                <a:solidFill>
                  <a:srgbClr val="000000"/>
                </a:solidFill>
                <a:latin typeface="Arial"/>
                <a:ea typeface="Arial"/>
                <a:cs typeface="Arial"/>
                <a:sym typeface="Arial"/>
              </a:defRPr>
            </a:lvl4pPr>
            <a:lvl5pPr marL="0" marR="0" lvl="4" indent="1371600" algn="l" rtl="0">
              <a:lnSpc>
                <a:spcPct val="90000"/>
              </a:lnSpc>
              <a:spcBef>
                <a:spcPts val="700"/>
              </a:spcBef>
              <a:spcAft>
                <a:spcPts val="0"/>
              </a:spcAft>
              <a:buClr>
                <a:srgbClr val="000000"/>
              </a:buClr>
              <a:buSzPts val="1800"/>
              <a:buFont typeface="Arial"/>
              <a:buNone/>
              <a:defRPr sz="1800" b="1" i="0" u="none" strike="noStrike" cap="none">
                <a:solidFill>
                  <a:srgbClr val="000000"/>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54" name="Shape 54"/>
          <p:cNvSpPr txBox="1">
            <a:spLocks noGrp="1"/>
          </p:cNvSpPr>
          <p:nvPr>
            <p:ph type="body" idx="2"/>
          </p:nvPr>
        </p:nvSpPr>
        <p:spPr>
          <a:xfrm>
            <a:off x="4629150" y="1681163"/>
            <a:ext cx="3887392" cy="823913"/>
          </a:xfrm>
          <a:prstGeom prst="rect">
            <a:avLst/>
          </a:prstGeom>
          <a:noFill/>
          <a:ln>
            <a:noFill/>
          </a:ln>
        </p:spPr>
        <p:txBody>
          <a:bodyPr wrap="square" lIns="91425" tIns="91425" rIns="91425" bIns="91425" anchor="b" anchorCtr="0"/>
          <a:lstStyle>
            <a:lvl1pPr marL="257175" marR="0" lvl="0" indent="-142875"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1pPr>
            <a:lvl2pPr marL="557212" marR="0" lvl="1" indent="-100012"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2pPr>
            <a:lvl3pPr marL="857250" marR="0" lvl="2"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3pPr>
            <a:lvl4pPr marL="1200150" marR="0" lvl="3"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4pPr>
            <a:lvl5pPr marL="1543050" marR="0" lvl="4"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
        <p:nvSpPr>
          <p:cNvPr id="55" name="Shape 55"/>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Title Only">
    <p:spTree>
      <p:nvGrpSpPr>
        <p:cNvPr id="1" name="Shape 56"/>
        <p:cNvGrpSpPr/>
        <p:nvPr/>
      </p:nvGrpSpPr>
      <p:grpSpPr>
        <a:xfrm>
          <a:off x="0" y="0"/>
          <a:ext cx="0" cy="0"/>
          <a:chOff x="0" y="0"/>
          <a:chExt cx="0" cy="0"/>
        </a:xfrm>
      </p:grpSpPr>
      <p:pic>
        <p:nvPicPr>
          <p:cNvPr id="57" name="Shape 57" descr="Picture 7"/>
          <p:cNvPicPr preferRelativeResize="0"/>
          <p:nvPr/>
        </p:nvPicPr>
        <p:blipFill rotWithShape="1">
          <a:blip r:embed="rId2">
            <a:alphaModFix/>
          </a:blip>
          <a:srcRect/>
          <a:stretch/>
        </p:blipFill>
        <p:spPr>
          <a:xfrm>
            <a:off x="152400" y="76201"/>
            <a:ext cx="948308" cy="1000126"/>
          </a:xfrm>
          <a:prstGeom prst="rect">
            <a:avLst/>
          </a:prstGeom>
          <a:noFill/>
          <a:ln>
            <a:noFill/>
          </a:ln>
        </p:spPr>
      </p:pic>
      <p:pic>
        <p:nvPicPr>
          <p:cNvPr id="58" name="Shape 58" descr="Picture 8"/>
          <p:cNvPicPr preferRelativeResize="0"/>
          <p:nvPr/>
        </p:nvPicPr>
        <p:blipFill rotWithShape="1">
          <a:blip r:embed="rId3">
            <a:alphaModFix/>
          </a:blip>
          <a:srcRect/>
          <a:stretch/>
        </p:blipFill>
        <p:spPr>
          <a:xfrm>
            <a:off x="8104572" y="76201"/>
            <a:ext cx="860118" cy="1143001"/>
          </a:xfrm>
          <a:prstGeom prst="rect">
            <a:avLst/>
          </a:prstGeom>
          <a:noFill/>
          <a:ln>
            <a:noFill/>
          </a:ln>
        </p:spPr>
      </p:pic>
      <p:sp>
        <p:nvSpPr>
          <p:cNvPr id="59" name="Shape 59"/>
          <p:cNvSpPr txBox="1">
            <a:spLocks noGrp="1"/>
          </p:cNvSpPr>
          <p:nvPr>
            <p:ph type="title"/>
          </p:nvPr>
        </p:nvSpPr>
        <p:spPr>
          <a:xfrm>
            <a:off x="1214088" y="121009"/>
            <a:ext cx="6715824" cy="1325563"/>
          </a:xfrm>
          <a:prstGeom prst="rect">
            <a:avLst/>
          </a:prstGeom>
          <a:noFill/>
          <a:ln>
            <a:noFill/>
          </a:ln>
        </p:spPr>
        <p:txBody>
          <a:bodyPr wrap="square" lIns="91425" tIns="91425" rIns="91425" bIns="91425" anchor="ctr" anchorCtr="0"/>
          <a:lstStyle>
            <a:lvl1pPr marL="0" marR="0" lvl="0" indent="0" algn="l" rtl="0">
              <a:lnSpc>
                <a:spcPct val="90000"/>
              </a:lnSpc>
              <a:spcBef>
                <a:spcPts val="0"/>
              </a:spcBef>
              <a:spcAft>
                <a:spcPts val="0"/>
              </a:spcAft>
              <a:buClr>
                <a:srgbClr val="000000"/>
              </a:buClr>
              <a:buSzPts val="3300"/>
              <a:buFont typeface="Arial"/>
              <a:buNone/>
              <a:defRPr sz="33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a:t>
            </a:fld>
            <a:endParaRPr lang="en-US" sz="900" b="0" i="0" u="none" strike="noStrike" cap="none">
              <a:solidFill>
                <a:srgbClr val="3B383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5">
            <a:alphaModFix/>
          </a:blip>
          <a:stretch>
            <a:fillRect/>
          </a:stretch>
        </a:blipFill>
        <a:effectLst/>
      </p:bgPr>
    </p:bg>
    <p:spTree>
      <p:nvGrpSpPr>
        <p:cNvPr id="1" name="Shape 5"/>
        <p:cNvGrpSpPr/>
        <p:nvPr/>
      </p:nvGrpSpPr>
      <p:grpSpPr>
        <a:xfrm>
          <a:off x="0" y="0"/>
          <a:ext cx="0" cy="0"/>
          <a:chOff x="0" y="0"/>
          <a:chExt cx="0" cy="0"/>
        </a:xfrm>
      </p:grpSpPr>
      <p:pic>
        <p:nvPicPr>
          <p:cNvPr id="6" name="Shape 6" descr="Picture 7"/>
          <p:cNvPicPr preferRelativeResize="0"/>
          <p:nvPr/>
        </p:nvPicPr>
        <p:blipFill rotWithShape="1">
          <a:blip r:embed="rId26">
            <a:alphaModFix/>
          </a:blip>
          <a:srcRect/>
          <a:stretch/>
        </p:blipFill>
        <p:spPr>
          <a:xfrm>
            <a:off x="152400" y="76201"/>
            <a:ext cx="1151468" cy="1000126"/>
          </a:xfrm>
          <a:prstGeom prst="rect">
            <a:avLst/>
          </a:prstGeom>
          <a:noFill/>
          <a:ln>
            <a:noFill/>
          </a:ln>
        </p:spPr>
      </p:pic>
      <p:pic>
        <p:nvPicPr>
          <p:cNvPr id="7" name="Shape 7" descr="Picture 1"/>
          <p:cNvPicPr preferRelativeResize="0"/>
          <p:nvPr/>
        </p:nvPicPr>
        <p:blipFill rotWithShape="1">
          <a:blip r:embed="rId27">
            <a:alphaModFix/>
          </a:blip>
          <a:srcRect/>
          <a:stretch/>
        </p:blipFill>
        <p:spPr>
          <a:xfrm>
            <a:off x="7848600" y="76201"/>
            <a:ext cx="1116091" cy="1143001"/>
          </a:xfrm>
          <a:prstGeom prst="rect">
            <a:avLst/>
          </a:prstGeom>
          <a:noFill/>
          <a:ln>
            <a:noFill/>
          </a:ln>
        </p:spPr>
      </p:pic>
      <p:sp>
        <p:nvSpPr>
          <p:cNvPr id="8" name="Shape 8"/>
          <p:cNvSpPr txBox="1">
            <a:spLocks noGrp="1"/>
          </p:cNvSpPr>
          <p:nvPr>
            <p:ph type="sldNum" idx="12"/>
          </p:nvPr>
        </p:nvSpPr>
        <p:spPr>
          <a:xfrm>
            <a:off x="8284073" y="6431563"/>
            <a:ext cx="231278" cy="214702"/>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606060"/>
              </a:buClr>
              <a:buSzPts val="900"/>
              <a:buFont typeface="Arial"/>
              <a:buNone/>
            </a:pPr>
            <a:fld id="{00000000-1234-1234-1234-123412341234}" type="slidenum">
              <a:rPr lang="en-US" sz="900" b="0" i="0" u="none" strike="noStrike" cap="none">
                <a:solidFill>
                  <a:srgbClr val="606060"/>
                </a:solidFill>
                <a:latin typeface="Arial"/>
                <a:ea typeface="Arial"/>
                <a:cs typeface="Arial"/>
                <a:sym typeface="Arial"/>
              </a:rPr>
              <a:t>‹#›</a:t>
            </a:fld>
            <a:endParaRPr lang="en-US" sz="900" b="0" i="0" u="none" strike="noStrike" cap="none">
              <a:solidFill>
                <a:srgbClr val="606060"/>
              </a:solidFill>
              <a:latin typeface="Arial"/>
              <a:ea typeface="Arial"/>
              <a:cs typeface="Arial"/>
              <a:sym typeface="Arial"/>
            </a:endParaRPr>
          </a:p>
        </p:txBody>
      </p:sp>
      <p:sp>
        <p:nvSpPr>
          <p:cNvPr id="9" name="Shape 9"/>
          <p:cNvSpPr txBox="1">
            <a:spLocks noGrp="1"/>
          </p:cNvSpPr>
          <p:nvPr>
            <p:ph type="title"/>
          </p:nvPr>
        </p:nvSpPr>
        <p:spPr>
          <a:xfrm>
            <a:off x="457200" y="92074"/>
            <a:ext cx="8229600" cy="1508126"/>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1pPr>
            <a:lvl2pPr marL="0" marR="0" lvl="1"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2pPr>
            <a:lvl3pPr marL="0" marR="0" lvl="2"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3pPr>
            <a:lvl4pPr marL="0" marR="0" lvl="3"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4pPr>
            <a:lvl5pPr marL="0" marR="0" lvl="4" indent="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5pPr>
            <a:lvl6pPr marL="0" marR="0" lvl="5" indent="3429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6pPr>
            <a:lvl7pPr marL="0" marR="0" lvl="6" indent="6858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7pPr>
            <a:lvl8pPr marL="0" marR="0" lvl="7" indent="10287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8pPr>
            <a:lvl9pPr marL="0" marR="0" lvl="8" indent="1371600" algn="l" rtl="0">
              <a:lnSpc>
                <a:spcPct val="100000"/>
              </a:lnSpc>
              <a:spcBef>
                <a:spcPts val="0"/>
              </a:spcBef>
              <a:spcAft>
                <a:spcPts val="0"/>
              </a:spcAft>
              <a:buClr>
                <a:srgbClr val="DB540D"/>
              </a:buClr>
              <a:buSzPts val="2400"/>
              <a:buFont typeface="Arial"/>
              <a:buNone/>
              <a:defRPr sz="2400" b="1" i="0" u="none" strike="noStrike" cap="none">
                <a:solidFill>
                  <a:srgbClr val="DB540D"/>
                </a:solidFill>
                <a:latin typeface="Arial"/>
                <a:ea typeface="Arial"/>
                <a:cs typeface="Arial"/>
                <a:sym typeface="Arial"/>
              </a:defRPr>
            </a:lvl9pPr>
          </a:lstStyle>
          <a:p>
            <a:endParaRPr/>
          </a:p>
        </p:txBody>
      </p:sp>
      <p:sp>
        <p:nvSpPr>
          <p:cNvPr id="10" name="Shape 10"/>
          <p:cNvSpPr txBox="1">
            <a:spLocks noGrp="1"/>
          </p:cNvSpPr>
          <p:nvPr>
            <p:ph type="body" idx="1"/>
          </p:nvPr>
        </p:nvSpPr>
        <p:spPr>
          <a:xfrm>
            <a:off x="457200" y="1600200"/>
            <a:ext cx="8229600" cy="5257800"/>
          </a:xfrm>
          <a:prstGeom prst="rect">
            <a:avLst/>
          </a:prstGeom>
          <a:noFill/>
          <a:ln>
            <a:noFill/>
          </a:ln>
        </p:spPr>
        <p:txBody>
          <a:bodyPr wrap="square" lIns="91425" tIns="91425" rIns="91425" bIns="91425" anchor="t" anchorCtr="0"/>
          <a:lstStyle>
            <a:lvl1pPr marL="257175" marR="0" lvl="0" indent="-142875"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1pPr>
            <a:lvl2pPr marL="557212" marR="0" lvl="1" indent="-100012"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2pPr>
            <a:lvl3pPr marL="857250" marR="0" lvl="2"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3pPr>
            <a:lvl4pPr marL="1200150" marR="0" lvl="3"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4pPr>
            <a:lvl5pPr marL="1543050" marR="0" lvl="4"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5pPr>
            <a:lvl6pPr marL="1885950" marR="0" lvl="5"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6pPr>
            <a:lvl7pPr marL="2228850" marR="0" lvl="6"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7pPr>
            <a:lvl8pPr marL="2571750" marR="0" lvl="7"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8pPr>
            <a:lvl9pPr marL="2914650" marR="0" lvl="8" indent="-57150" algn="l" rtl="0">
              <a:lnSpc>
                <a:spcPct val="100000"/>
              </a:lnSpc>
              <a:spcBef>
                <a:spcPts val="400"/>
              </a:spcBef>
              <a:spcAft>
                <a:spcPts val="0"/>
              </a:spcAft>
              <a:buClr>
                <a:srgbClr val="333333"/>
              </a:buClr>
              <a:buSzPts val="1800"/>
              <a:buFont typeface="Arial"/>
              <a:buChar char="➢"/>
              <a:defRPr sz="1800" b="1" i="0" u="none" strike="noStrike" cap="none">
                <a:solidFill>
                  <a:srgbClr val="333333"/>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1729316" y="0"/>
            <a:ext cx="7414684" cy="1325563"/>
          </a:xfrm>
          <a:prstGeom prst="rect">
            <a:avLst/>
          </a:prstGeom>
          <a:noFill/>
          <a:ln>
            <a:noFill/>
          </a:ln>
        </p:spPr>
        <p:txBody>
          <a:bodyPr wrap="square" lIns="45700" tIns="45700" rIns="45700" bIns="45700" anchor="ctr" anchorCtr="0">
            <a:noAutofit/>
          </a:bodyPr>
          <a:lstStyle/>
          <a:p>
            <a:pPr marL="0" marR="0" lvl="0" indent="-279400" algn="l" rtl="0">
              <a:lnSpc>
                <a:spcPct val="90000"/>
              </a:lnSpc>
              <a:spcBef>
                <a:spcPts val="0"/>
              </a:spcBef>
              <a:spcAft>
                <a:spcPts val="0"/>
              </a:spcAft>
              <a:buClr>
                <a:srgbClr val="000000"/>
              </a:buClr>
              <a:buSzPts val="4400"/>
              <a:buFont typeface="Calibri"/>
              <a:buNone/>
            </a:pPr>
            <a:r>
              <a:rPr lang="en-US" sz="4400" b="0" i="0" u="none" strike="noStrike" cap="none" dirty="0">
                <a:solidFill>
                  <a:srgbClr val="000000"/>
                </a:solidFill>
                <a:latin typeface="Calibri"/>
                <a:ea typeface="Calibri"/>
                <a:cs typeface="Calibri"/>
                <a:sym typeface="Calibri"/>
              </a:rPr>
              <a:t>    </a:t>
            </a:r>
            <a:r>
              <a:rPr lang="en-US" sz="4400" b="1" i="0" u="none" strike="noStrike" cap="none" dirty="0">
                <a:solidFill>
                  <a:srgbClr val="000000"/>
                </a:solidFill>
                <a:latin typeface="Calibri"/>
                <a:ea typeface="Calibri"/>
                <a:cs typeface="Calibri"/>
                <a:sym typeface="Calibri"/>
              </a:rPr>
              <a:t>FAINTING SAFETY</a:t>
            </a:r>
          </a:p>
        </p:txBody>
      </p:sp>
      <p:sp>
        <p:nvSpPr>
          <p:cNvPr id="150" name="Shape 150"/>
          <p:cNvSpPr txBox="1">
            <a:spLocks noGrp="1"/>
          </p:cNvSpPr>
          <p:nvPr>
            <p:ph type="body" idx="1"/>
          </p:nvPr>
        </p:nvSpPr>
        <p:spPr>
          <a:xfrm>
            <a:off x="1898650" y="2828925"/>
            <a:ext cx="7886700" cy="4351338"/>
          </a:xfrm>
          <a:prstGeom prst="rect">
            <a:avLst/>
          </a:prstGeom>
          <a:noFill/>
          <a:ln>
            <a:noFill/>
          </a:ln>
        </p:spPr>
        <p:txBody>
          <a:bodyPr wrap="square" lIns="45700" tIns="45700" rIns="45700" bIns="45700" anchor="t" anchorCtr="0">
            <a:noAutofit/>
          </a:bodyPr>
          <a:lstStyle/>
          <a:p>
            <a:pPr marL="228600" marR="0" lvl="0" indent="-228600" algn="l" rtl="0">
              <a:lnSpc>
                <a:spcPct val="90000"/>
              </a:lnSpc>
              <a:spcBef>
                <a:spcPts val="0"/>
              </a:spcBef>
              <a:spcAft>
                <a:spcPts val="0"/>
              </a:spcAft>
              <a:buClr>
                <a:srgbClr val="000000"/>
              </a:buClr>
              <a:buSzPts val="2800"/>
              <a:buFont typeface="Arial"/>
              <a:buChar char="•"/>
            </a:pPr>
            <a:r>
              <a:rPr lang="en-US" sz="2800" b="0" i="0" u="none" strike="noStrike" cap="none">
                <a:solidFill>
                  <a:srgbClr val="000000"/>
                </a:solidFill>
                <a:latin typeface="Calibri"/>
                <a:ea typeface="Calibri"/>
                <a:cs typeface="Calibri"/>
                <a:sym typeface="Calibri"/>
              </a:rPr>
              <a:t>         </a:t>
            </a:r>
            <a:r>
              <a:rPr lang="en-US" sz="2800" b="1" i="0" u="none" strike="noStrike" cap="none">
                <a:solidFill>
                  <a:srgbClr val="000000"/>
                </a:solidFill>
                <a:latin typeface="Calibri"/>
                <a:ea typeface="Calibri"/>
                <a:cs typeface="Calibri"/>
                <a:sym typeface="Calibri"/>
              </a:rPr>
              <a:t>Presentation By</a:t>
            </a:r>
          </a:p>
          <a:p>
            <a:pPr marL="228600" marR="0" lvl="0" indent="-228600" algn="l" rtl="0">
              <a:lnSpc>
                <a:spcPct val="90000"/>
              </a:lnSpc>
              <a:spcBef>
                <a:spcPts val="1000"/>
              </a:spcBef>
              <a:spcAft>
                <a:spcPts val="0"/>
              </a:spcAft>
              <a:buClr>
                <a:srgbClr val="000000"/>
              </a:buClr>
              <a:buSzPts val="2800"/>
              <a:buFont typeface="Arial"/>
              <a:buNone/>
            </a:pPr>
            <a:endParaRPr sz="2800" b="1" i="0" u="none" strike="noStrike" cap="none">
              <a:solidFill>
                <a:srgbClr val="000000"/>
              </a:solidFill>
              <a:latin typeface="Calibri"/>
              <a:ea typeface="Calibri"/>
              <a:cs typeface="Calibri"/>
              <a:sym typeface="Calibri"/>
            </a:endParaRPr>
          </a:p>
          <a:p>
            <a:pPr marL="228600" marR="0" lvl="0" indent="-228600" algn="l" rtl="0">
              <a:lnSpc>
                <a:spcPct val="90000"/>
              </a:lnSpc>
              <a:spcBef>
                <a:spcPts val="1000"/>
              </a:spcBef>
              <a:spcAft>
                <a:spcPts val="0"/>
              </a:spcAft>
              <a:buClr>
                <a:srgbClr val="000000"/>
              </a:buClr>
              <a:buSzPts val="2800"/>
              <a:buFont typeface="Arial"/>
              <a:buChar char="•"/>
            </a:pPr>
            <a:r>
              <a:rPr lang="en-US" sz="2800" b="1" i="0" u="none" strike="noStrike" cap="none">
                <a:solidFill>
                  <a:srgbClr val="000000"/>
                </a:solidFill>
                <a:latin typeface="Calibri"/>
                <a:ea typeface="Calibri"/>
                <a:cs typeface="Calibri"/>
                <a:sym typeface="Calibri"/>
              </a:rPr>
              <a:t>SWR Assistant Safety Officer</a:t>
            </a:r>
          </a:p>
          <a:p>
            <a:pPr marL="228600" marR="0" lvl="0" indent="-228600" algn="l" rtl="0">
              <a:lnSpc>
                <a:spcPct val="90000"/>
              </a:lnSpc>
              <a:spcBef>
                <a:spcPts val="1000"/>
              </a:spcBef>
              <a:spcAft>
                <a:spcPts val="0"/>
              </a:spcAft>
              <a:buClr>
                <a:srgbClr val="000000"/>
              </a:buClr>
              <a:buSzPts val="2800"/>
              <a:buFont typeface="Arial"/>
              <a:buNone/>
            </a:pPr>
            <a:endParaRPr sz="2800" b="1" i="0" u="none" strike="noStrike" cap="none">
              <a:solidFill>
                <a:srgbClr val="000000"/>
              </a:solidFill>
              <a:latin typeface="Calibri"/>
              <a:ea typeface="Calibri"/>
              <a:cs typeface="Calibri"/>
              <a:sym typeface="Calibri"/>
            </a:endParaRPr>
          </a:p>
          <a:p>
            <a:pPr marL="228600" marR="0" lvl="0" indent="-228600" algn="l" rtl="0">
              <a:lnSpc>
                <a:spcPct val="90000"/>
              </a:lnSpc>
              <a:spcBef>
                <a:spcPts val="1000"/>
              </a:spcBef>
              <a:spcAft>
                <a:spcPts val="0"/>
              </a:spcAft>
              <a:buClr>
                <a:srgbClr val="000000"/>
              </a:buClr>
              <a:buSzPts val="2800"/>
              <a:buFont typeface="Arial"/>
              <a:buChar char="•"/>
            </a:pPr>
            <a:r>
              <a:rPr lang="en-US" sz="2800" b="1" i="0" u="none" strike="noStrike" cap="none">
                <a:solidFill>
                  <a:srgbClr val="000000"/>
                </a:solidFill>
                <a:latin typeface="Calibri"/>
                <a:ea typeface="Calibri"/>
                <a:cs typeface="Calibri"/>
                <a:sym typeface="Calibri"/>
              </a:rPr>
              <a:t>    Lt Col Melanie Capehart</a:t>
            </a:r>
          </a:p>
        </p:txBody>
      </p:sp>
      <p:pic>
        <p:nvPicPr>
          <p:cNvPr id="4" name="Picture 1" descr="C:\Users\Johns\Downloads\swr_patch_512x515_transparent.png">
            <a:extLst>
              <a:ext uri="{FF2B5EF4-FFF2-40B4-BE49-F238E27FC236}">
                <a16:creationId xmlns:a16="http://schemas.microsoft.com/office/drawing/2014/main" id="{ADF34420-C5C6-4966-A595-CE5D0D5B76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10" name="Shape 210"/>
          <p:cNvSpPr txBox="1">
            <a:spLocks noGrp="1"/>
          </p:cNvSpPr>
          <p:nvPr>
            <p:ph type="title"/>
          </p:nvPr>
        </p:nvSpPr>
        <p:spPr>
          <a:xfrm>
            <a:off x="1375454" y="0"/>
            <a:ext cx="6715822" cy="1325563"/>
          </a:xfrm>
          <a:prstGeom prst="rect">
            <a:avLst/>
          </a:prstGeom>
          <a:noFill/>
          <a:ln>
            <a:noFill/>
          </a:ln>
        </p:spPr>
        <p:txBody>
          <a:bodyPr wrap="square" lIns="45700" tIns="45700" rIns="45700" bIns="45700" anchor="ctr" anchorCtr="0">
            <a:noAutofit/>
          </a:bodyPr>
          <a:lstStyle/>
          <a:p>
            <a:pPr marL="0" marR="0" lvl="0" indent="-209550" algn="l" rtl="0">
              <a:lnSpc>
                <a:spcPct val="90000"/>
              </a:lnSpc>
              <a:spcBef>
                <a:spcPts val="0"/>
              </a:spcBef>
              <a:spcAft>
                <a:spcPts val="0"/>
              </a:spcAft>
              <a:buClr>
                <a:srgbClr val="000000"/>
              </a:buClr>
              <a:buSzPts val="3300"/>
              <a:buFont typeface="Arial"/>
              <a:buNone/>
            </a:pPr>
            <a:r>
              <a:rPr lang="en-US" sz="3300" b="1" i="0" u="none" strike="noStrike" cap="none">
                <a:solidFill>
                  <a:srgbClr val="000000"/>
                </a:solidFill>
                <a:latin typeface="Arial"/>
                <a:ea typeface="Arial"/>
                <a:cs typeface="Arial"/>
                <a:sym typeface="Arial"/>
              </a:rPr>
              <a:t>CAN LOCKING KNEES CAUSE</a:t>
            </a:r>
            <a:br>
              <a:rPr lang="en-US" sz="3300" b="1" i="0" u="none" strike="noStrike" cap="none">
                <a:solidFill>
                  <a:srgbClr val="000000"/>
                </a:solidFill>
                <a:latin typeface="Arial"/>
                <a:ea typeface="Arial"/>
                <a:cs typeface="Arial"/>
                <a:sym typeface="Arial"/>
              </a:rPr>
            </a:br>
            <a:r>
              <a:rPr lang="en-US" sz="3300" b="1" i="0" u="none" strike="noStrike" cap="none">
                <a:solidFill>
                  <a:srgbClr val="000000"/>
                </a:solidFill>
                <a:latin typeface="Arial"/>
                <a:ea typeface="Arial"/>
                <a:cs typeface="Arial"/>
                <a:sym typeface="Arial"/>
              </a:rPr>
              <a:t>                   FAINTING</a:t>
            </a:r>
          </a:p>
        </p:txBody>
      </p:sp>
      <p:sp>
        <p:nvSpPr>
          <p:cNvPr id="211" name="Shape 211"/>
          <p:cNvSpPr txBox="1">
            <a:spLocks noGrp="1"/>
          </p:cNvSpPr>
          <p:nvPr>
            <p:ph type="body" idx="1"/>
          </p:nvPr>
        </p:nvSpPr>
        <p:spPr>
          <a:xfrm>
            <a:off x="1375450" y="1325575"/>
            <a:ext cx="7768500" cy="5532300"/>
          </a:xfrm>
          <a:prstGeom prst="rect">
            <a:avLst/>
          </a:prstGeom>
          <a:noFill/>
          <a:ln>
            <a:noFill/>
          </a:ln>
        </p:spPr>
        <p:txBody>
          <a:bodyPr wrap="square" lIns="45700" tIns="45700" rIns="45700" bIns="45700" anchor="t" anchorCtr="0">
            <a:noAutofit/>
          </a:bodyPr>
          <a:lstStyle/>
          <a:p>
            <a:pPr marL="171450" marR="0" lvl="0" indent="-304800" algn="l" rtl="0">
              <a:lnSpc>
                <a:spcPct val="81000"/>
              </a:lnSpc>
              <a:spcBef>
                <a:spcPts val="0"/>
              </a:spcBef>
              <a:spcAft>
                <a:spcPts val="0"/>
              </a:spcAft>
              <a:buClr>
                <a:srgbClr val="000000"/>
              </a:buClr>
              <a:buSzPts val="2100"/>
              <a:buFont typeface="Arial"/>
              <a:buNone/>
            </a:pPr>
            <a:r>
              <a:rPr lang="en-US" sz="2100" b="1" i="0" u="none" strike="noStrike" cap="none">
                <a:solidFill>
                  <a:srgbClr val="000000"/>
                </a:solidFill>
                <a:latin typeface="Arial"/>
                <a:ea typeface="Arial"/>
                <a:cs typeface="Arial"/>
                <a:sym typeface="Arial"/>
              </a:rPr>
              <a:t>Locking your knees</a:t>
            </a:r>
            <a:r>
              <a:rPr lang="en-US" b="1"/>
              <a:t> …</a:t>
            </a:r>
          </a:p>
          <a:p>
            <a:pPr marL="171450" marR="0" lvl="0" indent="-304800" algn="l" rtl="0">
              <a:lnSpc>
                <a:spcPct val="81000"/>
              </a:lnSpc>
              <a:spcBef>
                <a:spcPts val="0"/>
              </a:spcBef>
              <a:spcAft>
                <a:spcPts val="0"/>
              </a:spcAft>
              <a:buClr>
                <a:srgbClr val="000000"/>
              </a:buClr>
              <a:buSzPts val="2100"/>
              <a:buFont typeface="Arial"/>
              <a:buNone/>
            </a:pPr>
            <a:endParaRPr b="1"/>
          </a:p>
          <a:p>
            <a:pPr marL="171450" marR="0" lvl="0" indent="-304800" algn="l" rtl="0">
              <a:lnSpc>
                <a:spcPct val="150000"/>
              </a:lnSpc>
              <a:spcBef>
                <a:spcPts val="0"/>
              </a:spcBef>
              <a:spcAft>
                <a:spcPts val="0"/>
              </a:spcAft>
              <a:buClr>
                <a:srgbClr val="000000"/>
              </a:buClr>
              <a:buSzPts val="2100"/>
              <a:buFont typeface="Arial"/>
              <a:buNone/>
            </a:pPr>
            <a:r>
              <a:rPr lang="en-US"/>
              <a:t>  ...may or may not be a contributing factor to fainting. </a:t>
            </a:r>
            <a:r>
              <a:rPr lang="en-US" b="1"/>
              <a:t>While locking your knees does slow blood return back up from your legs, it usually isn’t a single contributing factor to fainting.</a:t>
            </a:r>
            <a:r>
              <a:rPr lang="en-US"/>
              <a:t> Other factors previously highlighted are also usually present such as dehydration, poor nutrition, medical conditions, lack of sleep, stress etc.</a:t>
            </a:r>
          </a:p>
          <a:p>
            <a:pPr marL="171450" marR="0" lvl="0" indent="-304800" algn="l" rtl="0">
              <a:lnSpc>
                <a:spcPct val="81000"/>
              </a:lnSpc>
              <a:spcBef>
                <a:spcPts val="0"/>
              </a:spcBef>
              <a:spcAft>
                <a:spcPts val="0"/>
              </a:spcAft>
              <a:buClr>
                <a:srgbClr val="000000"/>
              </a:buClr>
              <a:buSzPts val="2100"/>
              <a:buFont typeface="Arial"/>
              <a:buNone/>
            </a:pPr>
            <a:endParaRPr/>
          </a:p>
          <a:p>
            <a:pPr marL="171450" marR="0" lvl="0" indent="-304800" algn="l" rtl="0">
              <a:lnSpc>
                <a:spcPct val="81000"/>
              </a:lnSpc>
              <a:spcBef>
                <a:spcPts val="700"/>
              </a:spcBef>
              <a:spcAft>
                <a:spcPts val="0"/>
              </a:spcAft>
              <a:buClr>
                <a:srgbClr val="000000"/>
              </a:buClr>
              <a:buSzPts val="2100"/>
              <a:buFont typeface="Arial"/>
              <a:buNone/>
            </a:pPr>
            <a:endParaRPr/>
          </a:p>
        </p:txBody>
      </p:sp>
      <p:sp>
        <p:nvSpPr>
          <p:cNvPr id="212" name="Shape 212"/>
          <p:cNvSpPr txBox="1">
            <a:spLocks noGrp="1"/>
          </p:cNvSpPr>
          <p:nvPr>
            <p:ph type="sldNum" idx="12"/>
          </p:nvPr>
        </p:nvSpPr>
        <p:spPr>
          <a:xfrm>
            <a:off x="-2669941" y="1765618"/>
            <a:ext cx="164081"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10</a:t>
            </a:fld>
            <a:endParaRPr lang="en-US" sz="900" b="0" i="0" u="none" strike="noStrike" cap="none">
              <a:solidFill>
                <a:srgbClr val="3B3838"/>
              </a:solidFill>
              <a:latin typeface="Calibri"/>
              <a:ea typeface="Calibri"/>
              <a:cs typeface="Calibri"/>
              <a:sym typeface="Calibri"/>
            </a:endParaRPr>
          </a:p>
        </p:txBody>
      </p:sp>
      <p:pic>
        <p:nvPicPr>
          <p:cNvPr id="6" name="Picture 1" descr="C:\Users\Johns\Downloads\swr_patch_512x515_transparent.png">
            <a:extLst>
              <a:ext uri="{FF2B5EF4-FFF2-40B4-BE49-F238E27FC236}">
                <a16:creationId xmlns:a16="http://schemas.microsoft.com/office/drawing/2014/main" id="{8321B6FD-9062-4096-B06B-D81F91083D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8" name="Shape 218"/>
          <p:cNvSpPr txBox="1">
            <a:spLocks noGrp="1"/>
          </p:cNvSpPr>
          <p:nvPr>
            <p:ph type="title"/>
          </p:nvPr>
        </p:nvSpPr>
        <p:spPr>
          <a:xfrm>
            <a:off x="1214089" y="9"/>
            <a:ext cx="6715800" cy="1325700"/>
          </a:xfrm>
          <a:prstGeom prst="rect">
            <a:avLst/>
          </a:prstGeom>
          <a:noFill/>
          <a:ln>
            <a:noFill/>
          </a:ln>
        </p:spPr>
        <p:txBody>
          <a:bodyPr wrap="square" lIns="45700" tIns="45700" rIns="45700" bIns="45700" anchor="ctr" anchorCtr="0">
            <a:noAutofit/>
          </a:bodyPr>
          <a:lstStyle/>
          <a:p>
            <a:pPr marL="0" marR="0" lvl="0" indent="-209550" algn="l" rtl="0">
              <a:lnSpc>
                <a:spcPct val="90000"/>
              </a:lnSpc>
              <a:spcBef>
                <a:spcPts val="0"/>
              </a:spcBef>
              <a:spcAft>
                <a:spcPts val="0"/>
              </a:spcAft>
              <a:buClr>
                <a:srgbClr val="000000"/>
              </a:buClr>
              <a:buSzPts val="3300"/>
              <a:buFont typeface="Arial"/>
              <a:buNone/>
            </a:pPr>
            <a:r>
              <a:rPr lang="en-US" sz="3300" b="1" i="0" u="none" strike="noStrike" cap="none">
                <a:solidFill>
                  <a:srgbClr val="000000"/>
                </a:solidFill>
                <a:latin typeface="Arial"/>
                <a:ea typeface="Arial"/>
                <a:cs typeface="Arial"/>
                <a:sym typeface="Arial"/>
              </a:rPr>
              <a:t>HOW TO PREVENT LOCKING     KNEES</a:t>
            </a:r>
          </a:p>
        </p:txBody>
      </p:sp>
      <p:sp>
        <p:nvSpPr>
          <p:cNvPr id="219" name="Shape 219"/>
          <p:cNvSpPr txBox="1">
            <a:spLocks noGrp="1"/>
          </p:cNvSpPr>
          <p:nvPr>
            <p:ph type="body" idx="1"/>
          </p:nvPr>
        </p:nvSpPr>
        <p:spPr>
          <a:xfrm>
            <a:off x="980586" y="1298106"/>
            <a:ext cx="8273142" cy="5322426"/>
          </a:xfrm>
          <a:prstGeom prst="rect">
            <a:avLst/>
          </a:prstGeom>
          <a:noFill/>
          <a:ln>
            <a:noFill/>
          </a:ln>
        </p:spPr>
        <p:txBody>
          <a:bodyPr wrap="square" lIns="45700" tIns="45700" rIns="45700" bIns="45700" anchor="t" anchorCtr="0">
            <a:noAutofit/>
          </a:bodyPr>
          <a:lstStyle/>
          <a:p>
            <a:pPr marL="171450" marR="0" lvl="0" indent="-304800" algn="l" rtl="0">
              <a:lnSpc>
                <a:spcPct val="90000"/>
              </a:lnSpc>
              <a:spcBef>
                <a:spcPts val="0"/>
              </a:spcBef>
              <a:spcAft>
                <a:spcPts val="0"/>
              </a:spcAft>
              <a:buClr>
                <a:srgbClr val="000000"/>
              </a:buClr>
              <a:buSzPts val="2100"/>
              <a:buFont typeface="Arial"/>
              <a:buNone/>
            </a:pPr>
            <a:endParaRPr dirty="0"/>
          </a:p>
          <a:p>
            <a:pPr marL="171450" marR="0" lvl="0" indent="-304800" algn="l" rtl="0">
              <a:lnSpc>
                <a:spcPct val="90000"/>
              </a:lnSpc>
              <a:spcBef>
                <a:spcPts val="0"/>
              </a:spcBef>
              <a:spcAft>
                <a:spcPts val="0"/>
              </a:spcAft>
              <a:buClr>
                <a:srgbClr val="000000"/>
              </a:buClr>
              <a:buSzPts val="2100"/>
              <a:buFont typeface="Arial"/>
              <a:buNone/>
            </a:pPr>
            <a:r>
              <a:rPr lang="en-US" dirty="0"/>
              <a:t>Frequently </a:t>
            </a:r>
            <a:r>
              <a:rPr lang="en-US" sz="2100" i="0" u="none" strike="noStrike" cap="none" dirty="0">
                <a:solidFill>
                  <a:srgbClr val="000000"/>
                </a:solidFill>
              </a:rPr>
              <a:t>wiggle your toes.</a:t>
            </a:r>
          </a:p>
          <a:p>
            <a:pPr marL="171450" marR="0" lvl="0" indent="-304800" algn="l" rtl="0">
              <a:lnSpc>
                <a:spcPct val="90000"/>
              </a:lnSpc>
              <a:spcBef>
                <a:spcPts val="0"/>
              </a:spcBef>
              <a:spcAft>
                <a:spcPts val="0"/>
              </a:spcAft>
              <a:buClr>
                <a:srgbClr val="000000"/>
              </a:buClr>
              <a:buSzPts val="2100"/>
              <a:buFont typeface="Arial"/>
              <a:buNone/>
            </a:pPr>
            <a:r>
              <a:rPr lang="en-US" sz="2100" i="0" u="none" strike="noStrike" cap="none" dirty="0">
                <a:solidFill>
                  <a:srgbClr val="000000"/>
                </a:solidFill>
              </a:rPr>
              <a:t>Keep your knee slightly bent at all times.</a:t>
            </a:r>
          </a:p>
          <a:p>
            <a:pPr marL="171450" marR="0" lvl="0" indent="-304800" algn="l" rtl="0">
              <a:lnSpc>
                <a:spcPct val="90000"/>
              </a:lnSpc>
              <a:spcBef>
                <a:spcPts val="0"/>
              </a:spcBef>
              <a:spcAft>
                <a:spcPts val="0"/>
              </a:spcAft>
              <a:buClr>
                <a:srgbClr val="000000"/>
              </a:buClr>
              <a:buSzPts val="2100"/>
              <a:buFont typeface="Arial"/>
              <a:buNone/>
            </a:pPr>
            <a:endParaRPr dirty="0"/>
          </a:p>
          <a:p>
            <a:pPr marL="0" marR="0" lvl="0" indent="-133350" algn="l" rtl="0">
              <a:lnSpc>
                <a:spcPct val="90000"/>
              </a:lnSpc>
              <a:spcBef>
                <a:spcPts val="700"/>
              </a:spcBef>
              <a:spcAft>
                <a:spcPts val="0"/>
              </a:spcAft>
              <a:buClr>
                <a:srgbClr val="000000"/>
              </a:buClr>
              <a:buSzPts val="2100"/>
              <a:buFont typeface="Arial"/>
              <a:buNone/>
            </a:pPr>
            <a:r>
              <a:rPr lang="en-US" dirty="0"/>
              <a:t>When possible, k</a:t>
            </a:r>
            <a:r>
              <a:rPr lang="en-US" sz="2100" i="0" u="none" strike="noStrike" cap="none" dirty="0">
                <a:solidFill>
                  <a:srgbClr val="000000"/>
                </a:solidFill>
              </a:rPr>
              <a:t>eep everyone at Parade Rest, allow to walk in place, or</a:t>
            </a:r>
            <a:r>
              <a:rPr lang="en-US" dirty="0"/>
              <a:t> keep a</a:t>
            </a:r>
            <a:r>
              <a:rPr lang="en-US" sz="2100" i="0" u="none" strike="noStrike" cap="none" dirty="0">
                <a:solidFill>
                  <a:srgbClr val="000000"/>
                </a:solidFill>
              </a:rPr>
              <a:t>t ease </a:t>
            </a:r>
            <a:r>
              <a:rPr lang="en-US" dirty="0"/>
              <a:t>when </a:t>
            </a:r>
            <a:r>
              <a:rPr lang="en-US" sz="2100" i="0" u="none" strike="noStrike" cap="none" dirty="0">
                <a:solidFill>
                  <a:srgbClr val="000000"/>
                </a:solidFill>
              </a:rPr>
              <a:t>standing in place for</a:t>
            </a:r>
            <a:r>
              <a:rPr lang="en-US" dirty="0"/>
              <a:t> p</a:t>
            </a:r>
            <a:r>
              <a:rPr lang="en-US" sz="2100" i="0" u="none" strike="noStrike" cap="none" dirty="0">
                <a:solidFill>
                  <a:srgbClr val="000000"/>
                </a:solidFill>
              </a:rPr>
              <a:t>rolonged periods of time.</a:t>
            </a:r>
          </a:p>
          <a:p>
            <a:pPr marL="171450" marR="0" lvl="0" indent="-304800" algn="l" rtl="0">
              <a:lnSpc>
                <a:spcPct val="90000"/>
              </a:lnSpc>
              <a:spcBef>
                <a:spcPts val="700"/>
              </a:spcBef>
              <a:spcAft>
                <a:spcPts val="0"/>
              </a:spcAft>
              <a:buClr>
                <a:srgbClr val="000000"/>
              </a:buClr>
              <a:buSzPts val="2100"/>
              <a:buFont typeface="Arial"/>
              <a:buNone/>
            </a:pPr>
            <a:endParaRPr dirty="0"/>
          </a:p>
          <a:p>
            <a:pPr marL="171450" marR="0" lvl="0" indent="-304800" algn="l" rtl="0">
              <a:lnSpc>
                <a:spcPct val="90000"/>
              </a:lnSpc>
              <a:spcBef>
                <a:spcPts val="700"/>
              </a:spcBef>
              <a:spcAft>
                <a:spcPts val="0"/>
              </a:spcAft>
              <a:buClr>
                <a:srgbClr val="000000"/>
              </a:buClr>
              <a:buSzPts val="2100"/>
              <a:buFont typeface="Arial"/>
              <a:buNone/>
            </a:pPr>
            <a:r>
              <a:rPr lang="en-US" dirty="0"/>
              <a:t>Offer r</a:t>
            </a:r>
            <a:r>
              <a:rPr lang="en-US" sz="2100" i="0" u="none" strike="noStrike" cap="none" dirty="0">
                <a:solidFill>
                  <a:srgbClr val="000000"/>
                </a:solidFill>
              </a:rPr>
              <a:t>eminders to everyone before any performance or </a:t>
            </a:r>
          </a:p>
          <a:p>
            <a:pPr marL="171450" marR="0" lvl="0" indent="-304800" algn="l" rtl="0">
              <a:lnSpc>
                <a:spcPct val="90000"/>
              </a:lnSpc>
              <a:spcBef>
                <a:spcPts val="700"/>
              </a:spcBef>
              <a:spcAft>
                <a:spcPts val="0"/>
              </a:spcAft>
              <a:buClr>
                <a:srgbClr val="000000"/>
              </a:buClr>
              <a:buSzPts val="2100"/>
              <a:buFont typeface="Arial"/>
              <a:buNone/>
            </a:pPr>
            <a:r>
              <a:rPr lang="en-US" dirty="0"/>
              <a:t>e</a:t>
            </a:r>
            <a:r>
              <a:rPr lang="en-US" sz="2100" i="0" u="none" strike="noStrike" cap="none" dirty="0">
                <a:solidFill>
                  <a:srgbClr val="000000"/>
                </a:solidFill>
              </a:rPr>
              <a:t>vent to not lock their knees. </a:t>
            </a:r>
          </a:p>
          <a:p>
            <a:pPr marL="171450" marR="0" lvl="0" indent="-304800" algn="l" rtl="0">
              <a:lnSpc>
                <a:spcPct val="90000"/>
              </a:lnSpc>
              <a:spcBef>
                <a:spcPts val="700"/>
              </a:spcBef>
              <a:spcAft>
                <a:spcPts val="0"/>
              </a:spcAft>
              <a:buClr>
                <a:srgbClr val="000000"/>
              </a:buClr>
              <a:buSzPts val="2100"/>
              <a:buFont typeface="Arial"/>
              <a:buNone/>
            </a:pPr>
            <a:endParaRPr lang="en-US" dirty="0"/>
          </a:p>
          <a:p>
            <a:pPr marL="171450" marR="0" lvl="0" indent="-304800" algn="l" rtl="0">
              <a:lnSpc>
                <a:spcPct val="90000"/>
              </a:lnSpc>
              <a:spcBef>
                <a:spcPts val="700"/>
              </a:spcBef>
              <a:spcAft>
                <a:spcPts val="0"/>
              </a:spcAft>
              <a:buClr>
                <a:srgbClr val="000000"/>
              </a:buClr>
              <a:buSzPts val="2100"/>
              <a:buFont typeface="Arial"/>
              <a:buNone/>
            </a:pPr>
            <a:r>
              <a:rPr lang="en-US" dirty="0"/>
              <a:t>The purpose of not locking t</a:t>
            </a:r>
            <a:r>
              <a:rPr lang="en-US" sz="2100" i="0" u="none" strike="noStrike" cap="none" dirty="0">
                <a:solidFill>
                  <a:srgbClr val="000000"/>
                </a:solidFill>
              </a:rPr>
              <a:t>he knees is to allow a member to </a:t>
            </a:r>
            <a:r>
              <a:rPr lang="en-US" dirty="0"/>
              <a:t>drop</a:t>
            </a:r>
          </a:p>
          <a:p>
            <a:pPr marL="171450" marR="0" lvl="0" indent="-304800" algn="l" rtl="0">
              <a:lnSpc>
                <a:spcPct val="90000"/>
              </a:lnSpc>
              <a:spcBef>
                <a:spcPts val="700"/>
              </a:spcBef>
              <a:spcAft>
                <a:spcPts val="0"/>
              </a:spcAft>
              <a:buClr>
                <a:srgbClr val="000000"/>
              </a:buClr>
              <a:buSzPts val="2100"/>
              <a:buFont typeface="Arial"/>
              <a:buNone/>
            </a:pPr>
            <a:r>
              <a:rPr lang="en-US" sz="2100" i="0" u="none" strike="noStrike" cap="none" dirty="0">
                <a:solidFill>
                  <a:srgbClr val="000000"/>
                </a:solidFill>
              </a:rPr>
              <a:t>straight down if </a:t>
            </a:r>
            <a:r>
              <a:rPr lang="en-US" dirty="0"/>
              <a:t>they faint </a:t>
            </a:r>
            <a:r>
              <a:rPr lang="en-US" sz="2100" i="0" u="none" strike="noStrike" cap="none" dirty="0">
                <a:solidFill>
                  <a:srgbClr val="000000"/>
                </a:solidFill>
              </a:rPr>
              <a:t>and n</a:t>
            </a:r>
            <a:r>
              <a:rPr lang="en-US" dirty="0"/>
              <a:t>ot fall over like a tree injuring</a:t>
            </a:r>
          </a:p>
          <a:p>
            <a:pPr marL="171450" marR="0" lvl="0" indent="-304800" algn="l" rtl="0">
              <a:lnSpc>
                <a:spcPct val="90000"/>
              </a:lnSpc>
              <a:spcBef>
                <a:spcPts val="700"/>
              </a:spcBef>
              <a:spcAft>
                <a:spcPts val="0"/>
              </a:spcAft>
              <a:buClr>
                <a:srgbClr val="000000"/>
              </a:buClr>
              <a:buSzPts val="2100"/>
              <a:buFont typeface="Arial"/>
              <a:buNone/>
            </a:pPr>
            <a:r>
              <a:rPr lang="en-US" dirty="0"/>
              <a:t>themselves or others. </a:t>
            </a:r>
            <a:endParaRPr lang="en-US" sz="2100" i="0" u="none" strike="noStrike" cap="none" dirty="0">
              <a:solidFill>
                <a:srgbClr val="000000"/>
              </a:solidFill>
            </a:endParaRPr>
          </a:p>
        </p:txBody>
      </p:sp>
      <p:sp>
        <p:nvSpPr>
          <p:cNvPr id="220" name="Shape 220"/>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11</a:t>
            </a:fld>
            <a:endParaRPr lang="en-US" sz="900" b="0" i="0" u="none" strike="noStrike" cap="none">
              <a:solidFill>
                <a:srgbClr val="3B3838"/>
              </a:solidFill>
              <a:latin typeface="Calibri"/>
              <a:ea typeface="Calibri"/>
              <a:cs typeface="Calibri"/>
              <a:sym typeface="Calibri"/>
            </a:endParaRPr>
          </a:p>
        </p:txBody>
      </p:sp>
      <p:pic>
        <p:nvPicPr>
          <p:cNvPr id="6" name="Picture 1" descr="C:\Users\Johns\Downloads\swr_patch_512x515_transparent.png">
            <a:extLst>
              <a:ext uri="{FF2B5EF4-FFF2-40B4-BE49-F238E27FC236}">
                <a16:creationId xmlns:a16="http://schemas.microsoft.com/office/drawing/2014/main" id="{8190669B-9FD3-47FD-B423-3C0ABC68BB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1214088" y="9"/>
            <a:ext cx="6715800" cy="1325700"/>
          </a:xfrm>
          <a:prstGeom prst="rect">
            <a:avLst/>
          </a:prstGeom>
        </p:spPr>
        <p:txBody>
          <a:bodyPr wrap="square" lIns="91425" tIns="91425" rIns="91425" bIns="91425" anchor="ctr" anchorCtr="0">
            <a:noAutofit/>
          </a:bodyPr>
          <a:lstStyle/>
          <a:p>
            <a:pPr marL="0" lvl="0" indent="-209550">
              <a:spcBef>
                <a:spcPts val="0"/>
              </a:spcBef>
              <a:buClr>
                <a:schemeClr val="dk1"/>
              </a:buClr>
              <a:buSzPts val="3300"/>
              <a:buFont typeface="Arial"/>
              <a:buNone/>
            </a:pPr>
            <a:r>
              <a:rPr lang="en-US" b="1">
                <a:solidFill>
                  <a:schemeClr val="dk1"/>
                </a:solidFill>
              </a:rPr>
              <a:t>HOW TO HELP PREVENT FAINTING</a:t>
            </a:r>
          </a:p>
        </p:txBody>
      </p:sp>
      <p:sp>
        <p:nvSpPr>
          <p:cNvPr id="226" name="Shape 226"/>
          <p:cNvSpPr txBox="1"/>
          <p:nvPr/>
        </p:nvSpPr>
        <p:spPr>
          <a:xfrm>
            <a:off x="1430100" y="1325700"/>
            <a:ext cx="7857900" cy="5349600"/>
          </a:xfrm>
          <a:prstGeom prst="rect">
            <a:avLst/>
          </a:prstGeom>
          <a:noFill/>
          <a:ln>
            <a:noFill/>
          </a:ln>
        </p:spPr>
        <p:txBody>
          <a:bodyPr wrap="square" lIns="91425" tIns="91425" rIns="91425" bIns="91425" anchor="ctr" anchorCtr="0">
            <a:noAutofit/>
          </a:bodyPr>
          <a:lstStyle/>
          <a:p>
            <a:pPr marL="0" lvl="0" indent="0" rtl="0">
              <a:lnSpc>
                <a:spcPct val="81000"/>
              </a:lnSpc>
              <a:spcBef>
                <a:spcPts val="700"/>
              </a:spcBef>
              <a:buNone/>
            </a:pPr>
            <a:r>
              <a:rPr lang="en-US" sz="2100" b="1">
                <a:solidFill>
                  <a:schemeClr val="dk1"/>
                </a:solidFill>
              </a:rPr>
              <a:t>Ensure;</a:t>
            </a:r>
          </a:p>
          <a:p>
            <a:pPr marL="0" lvl="0" indent="0" rtl="0">
              <a:lnSpc>
                <a:spcPct val="81000"/>
              </a:lnSpc>
              <a:spcBef>
                <a:spcPts val="700"/>
              </a:spcBef>
              <a:buNone/>
            </a:pPr>
            <a:r>
              <a:rPr lang="en-US" sz="2100">
                <a:solidFill>
                  <a:schemeClr val="dk1"/>
                </a:solidFill>
              </a:rPr>
              <a:t>Proper nutrition, adequate sleep, report all medical conditions and medications to leadership and maintain adequate hydration.</a:t>
            </a:r>
          </a:p>
          <a:p>
            <a:pPr marL="0" lvl="0" indent="0" rtl="0">
              <a:lnSpc>
                <a:spcPct val="81000"/>
              </a:lnSpc>
              <a:spcBef>
                <a:spcPts val="700"/>
              </a:spcBef>
              <a:buNone/>
            </a:pPr>
            <a:endParaRPr sz="2100">
              <a:solidFill>
                <a:schemeClr val="dk1"/>
              </a:solidFill>
            </a:endParaRPr>
          </a:p>
          <a:p>
            <a:pPr marL="0" lvl="0" indent="0" rtl="0">
              <a:lnSpc>
                <a:spcPct val="81000"/>
              </a:lnSpc>
              <a:spcBef>
                <a:spcPts val="700"/>
              </a:spcBef>
              <a:buNone/>
            </a:pPr>
            <a:r>
              <a:rPr lang="en-US" sz="2100" b="1">
                <a:solidFill>
                  <a:schemeClr val="dk1"/>
                </a:solidFill>
              </a:rPr>
              <a:t>Remember; </a:t>
            </a:r>
            <a:r>
              <a:rPr lang="en-US" sz="2100">
                <a:solidFill>
                  <a:schemeClr val="dk1"/>
                </a:solidFill>
              </a:rPr>
              <a:t>do not lock your knees, frequently wiggle your toes, and keep knees slightly bent while standing at attention, as the muscles contracting and relaxing helps push blood </a:t>
            </a:r>
            <a:r>
              <a:rPr lang="en-US" sz="2100"/>
              <a:t>back </a:t>
            </a:r>
            <a:r>
              <a:rPr lang="en-US" sz="2100">
                <a:solidFill>
                  <a:schemeClr val="dk1"/>
                </a:solidFill>
              </a:rPr>
              <a:t>up to your heart/head and so on.</a:t>
            </a:r>
          </a:p>
          <a:p>
            <a:pPr marL="0" lvl="0" indent="0" rtl="0">
              <a:lnSpc>
                <a:spcPct val="81000"/>
              </a:lnSpc>
              <a:spcBef>
                <a:spcPts val="700"/>
              </a:spcBef>
              <a:buNone/>
            </a:pPr>
            <a:endParaRPr sz="2100">
              <a:solidFill>
                <a:schemeClr val="dk1"/>
              </a:solidFill>
            </a:endParaRPr>
          </a:p>
          <a:p>
            <a:pPr marL="171450" lvl="0" indent="-171450" rtl="0">
              <a:lnSpc>
                <a:spcPct val="81000"/>
              </a:lnSpc>
              <a:spcBef>
                <a:spcPts val="700"/>
              </a:spcBef>
              <a:buNone/>
            </a:pPr>
            <a:r>
              <a:rPr lang="en-US" sz="2100" b="1">
                <a:solidFill>
                  <a:schemeClr val="dk1"/>
                </a:solidFill>
              </a:rPr>
              <a:t>From wikipedia: </a:t>
            </a:r>
            <a:r>
              <a:rPr lang="en-US" sz="2100">
                <a:solidFill>
                  <a:schemeClr val="dk1"/>
                </a:solidFill>
              </a:rPr>
              <a:t>“The return of blood to the heart is assisted by the action of the skeletal-muscle pump, and by the thoracic pump action of breathing during respiration. Standing or </a:t>
            </a:r>
            <a:r>
              <a:rPr lang="en-US" sz="2100"/>
              <a:t>sitting </a:t>
            </a:r>
            <a:r>
              <a:rPr lang="en-US" sz="2100">
                <a:solidFill>
                  <a:schemeClr val="dk1"/>
                </a:solidFill>
              </a:rPr>
              <a:t>for a prolonged period of time can cause low venous return </a:t>
            </a:r>
            <a:r>
              <a:rPr lang="en-US" sz="2100"/>
              <a:t>and </a:t>
            </a:r>
            <a:r>
              <a:rPr lang="en-US" sz="2100">
                <a:solidFill>
                  <a:schemeClr val="dk1"/>
                </a:solidFill>
              </a:rPr>
              <a:t>venous pooling.”</a:t>
            </a:r>
          </a:p>
          <a:p>
            <a:pPr marL="171450" lvl="0" indent="-171450" rtl="0">
              <a:lnSpc>
                <a:spcPct val="81000"/>
              </a:lnSpc>
              <a:spcBef>
                <a:spcPts val="700"/>
              </a:spcBef>
              <a:buNone/>
            </a:pPr>
            <a:endParaRPr sz="2100">
              <a:solidFill>
                <a:schemeClr val="dk1"/>
              </a:solidFill>
            </a:endParaRPr>
          </a:p>
        </p:txBody>
      </p:sp>
      <p:pic>
        <p:nvPicPr>
          <p:cNvPr id="4" name="Picture 1" descr="C:\Users\Johns\Downloads\swr_patch_512x515_transparent.png">
            <a:extLst>
              <a:ext uri="{FF2B5EF4-FFF2-40B4-BE49-F238E27FC236}">
                <a16:creationId xmlns:a16="http://schemas.microsoft.com/office/drawing/2014/main" id="{5136F08D-DBAF-4754-9D88-ADED1770C8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2" name="Shape 232"/>
          <p:cNvSpPr txBox="1">
            <a:spLocks noGrp="1"/>
          </p:cNvSpPr>
          <p:nvPr>
            <p:ph type="title"/>
          </p:nvPr>
        </p:nvSpPr>
        <p:spPr>
          <a:xfrm>
            <a:off x="1187194" y="0"/>
            <a:ext cx="6715822" cy="1325563"/>
          </a:xfrm>
          <a:prstGeom prst="rect">
            <a:avLst/>
          </a:prstGeom>
          <a:noFill/>
          <a:ln>
            <a:noFill/>
          </a:ln>
        </p:spPr>
        <p:txBody>
          <a:bodyPr wrap="square" lIns="45700" tIns="45700" rIns="45700" bIns="45700" anchor="ctr" anchorCtr="0">
            <a:noAutofit/>
          </a:bodyPr>
          <a:lstStyle/>
          <a:p>
            <a:pPr marL="0" marR="0" lvl="0" indent="-209550" algn="l" rtl="0">
              <a:lnSpc>
                <a:spcPct val="90000"/>
              </a:lnSpc>
              <a:spcBef>
                <a:spcPts val="0"/>
              </a:spcBef>
              <a:spcAft>
                <a:spcPts val="0"/>
              </a:spcAft>
              <a:buClr>
                <a:srgbClr val="000000"/>
              </a:buClr>
              <a:buSzPts val="3300"/>
              <a:buFont typeface="Arial"/>
              <a:buNone/>
            </a:pPr>
            <a:r>
              <a:rPr lang="en-US" sz="3300" b="1" i="0" u="none" strike="noStrike" cap="none">
                <a:solidFill>
                  <a:srgbClr val="000000"/>
                </a:solidFill>
                <a:latin typeface="Arial"/>
                <a:ea typeface="Arial"/>
                <a:cs typeface="Arial"/>
                <a:sym typeface="Arial"/>
              </a:rPr>
              <a:t>                 FINAL NOTE</a:t>
            </a:r>
          </a:p>
        </p:txBody>
      </p:sp>
      <p:sp>
        <p:nvSpPr>
          <p:cNvPr id="233" name="Shape 233"/>
          <p:cNvSpPr txBox="1">
            <a:spLocks noGrp="1"/>
          </p:cNvSpPr>
          <p:nvPr>
            <p:ph type="body" idx="1"/>
          </p:nvPr>
        </p:nvSpPr>
        <p:spPr>
          <a:xfrm>
            <a:off x="1443203" y="1325582"/>
            <a:ext cx="7886700" cy="4351200"/>
          </a:xfrm>
          <a:prstGeom prst="rect">
            <a:avLst/>
          </a:prstGeom>
          <a:noFill/>
          <a:ln>
            <a:noFill/>
          </a:ln>
        </p:spPr>
        <p:txBody>
          <a:bodyPr wrap="square" lIns="45700" tIns="45700" rIns="45700" bIns="45700" anchor="t" anchorCtr="0">
            <a:noAutofit/>
          </a:bodyPr>
          <a:lstStyle/>
          <a:p>
            <a:pPr marL="0" marR="0" lvl="0" indent="-228600" algn="l" rtl="0">
              <a:lnSpc>
                <a:spcPct val="90000"/>
              </a:lnSpc>
              <a:spcBef>
                <a:spcPts val="700"/>
              </a:spcBef>
              <a:spcAft>
                <a:spcPts val="0"/>
              </a:spcAft>
              <a:buClr>
                <a:srgbClr val="000000"/>
              </a:buClr>
              <a:buSzPts val="3600"/>
              <a:buFont typeface="Arial"/>
              <a:buNone/>
            </a:pPr>
            <a:r>
              <a:rPr lang="en-US" sz="3600" b="1" i="0" u="none" strike="noStrike" cap="none">
                <a:solidFill>
                  <a:srgbClr val="000000"/>
                </a:solidFill>
                <a:latin typeface="Arial"/>
                <a:ea typeface="Arial"/>
                <a:cs typeface="Arial"/>
                <a:sym typeface="Arial"/>
              </a:rPr>
              <a:t>REMEMBER; </a:t>
            </a:r>
          </a:p>
          <a:p>
            <a:pPr marL="0" marR="0" lvl="0" indent="-228600" algn="l" rtl="0">
              <a:lnSpc>
                <a:spcPct val="90000"/>
              </a:lnSpc>
              <a:spcBef>
                <a:spcPts val="700"/>
              </a:spcBef>
              <a:spcAft>
                <a:spcPts val="0"/>
              </a:spcAft>
              <a:buClr>
                <a:srgbClr val="000000"/>
              </a:buClr>
              <a:buSzPts val="3600"/>
              <a:buFont typeface="Arial"/>
              <a:buNone/>
            </a:pPr>
            <a:endParaRPr sz="1400" b="1"/>
          </a:p>
          <a:p>
            <a:pPr marL="457200" marR="0" lvl="0" indent="-381000" algn="l" rtl="0">
              <a:lnSpc>
                <a:spcPct val="90000"/>
              </a:lnSpc>
              <a:spcBef>
                <a:spcPts val="700"/>
              </a:spcBef>
              <a:spcAft>
                <a:spcPts val="0"/>
              </a:spcAft>
              <a:buSzPts val="2400"/>
              <a:buChar char="•"/>
            </a:pPr>
            <a:r>
              <a:rPr lang="en-US" sz="2400" b="1"/>
              <a:t>STAY HYDRATED</a:t>
            </a:r>
          </a:p>
          <a:p>
            <a:pPr marL="457200" marR="0" lvl="0" indent="-381000" algn="l" rtl="0">
              <a:lnSpc>
                <a:spcPct val="90000"/>
              </a:lnSpc>
              <a:spcBef>
                <a:spcPts val="0"/>
              </a:spcBef>
              <a:spcAft>
                <a:spcPts val="0"/>
              </a:spcAft>
              <a:buSzPts val="2400"/>
              <a:buChar char="•"/>
            </a:pPr>
            <a:r>
              <a:rPr lang="en-US" sz="2400" b="1"/>
              <a:t>MAINTAIN NUTRITION</a:t>
            </a:r>
          </a:p>
          <a:p>
            <a:pPr marL="457200" marR="0" lvl="0" indent="-381000" algn="l" rtl="0">
              <a:lnSpc>
                <a:spcPct val="90000"/>
              </a:lnSpc>
              <a:spcBef>
                <a:spcPts val="0"/>
              </a:spcBef>
              <a:spcAft>
                <a:spcPts val="0"/>
              </a:spcAft>
              <a:buSzPts val="2400"/>
              <a:buChar char="•"/>
            </a:pPr>
            <a:r>
              <a:rPr lang="en-US" sz="2400" b="1"/>
              <a:t>GET ADEQUATE SLEEP</a:t>
            </a:r>
          </a:p>
          <a:p>
            <a:pPr marL="457200" marR="0" lvl="0" indent="-381000" algn="l" rtl="0">
              <a:lnSpc>
                <a:spcPct val="90000"/>
              </a:lnSpc>
              <a:spcBef>
                <a:spcPts val="0"/>
              </a:spcBef>
              <a:spcAft>
                <a:spcPts val="0"/>
              </a:spcAft>
              <a:buSzPts val="2400"/>
              <a:buChar char="•"/>
            </a:pPr>
            <a:r>
              <a:rPr lang="en-US" sz="2400" b="1"/>
              <a:t>REDUCE STRESS</a:t>
            </a:r>
          </a:p>
          <a:p>
            <a:pPr marL="457200" marR="0" lvl="0" indent="-381000" algn="l" rtl="0">
              <a:lnSpc>
                <a:spcPct val="90000"/>
              </a:lnSpc>
              <a:spcBef>
                <a:spcPts val="0"/>
              </a:spcBef>
              <a:spcAft>
                <a:spcPts val="0"/>
              </a:spcAft>
              <a:buSzPts val="2400"/>
              <a:buChar char="•"/>
            </a:pPr>
            <a:r>
              <a:rPr lang="en-US" sz="2400" b="1" i="0" u="none" strike="noStrike" cap="none">
                <a:solidFill>
                  <a:srgbClr val="000000"/>
                </a:solidFill>
                <a:latin typeface="Arial"/>
                <a:ea typeface="Arial"/>
                <a:cs typeface="Arial"/>
                <a:sym typeface="Arial"/>
              </a:rPr>
              <a:t>DON’T</a:t>
            </a:r>
            <a:r>
              <a:rPr lang="en-US" sz="2400"/>
              <a:t> </a:t>
            </a:r>
            <a:r>
              <a:rPr lang="en-US" sz="2400" b="1" i="0" u="none" strike="noStrike" cap="none">
                <a:solidFill>
                  <a:srgbClr val="000000"/>
                </a:solidFill>
                <a:latin typeface="Arial"/>
                <a:ea typeface="Arial"/>
                <a:cs typeface="Arial"/>
                <a:sym typeface="Arial"/>
              </a:rPr>
              <a:t>LOCK YOUR KNEES</a:t>
            </a:r>
          </a:p>
          <a:p>
            <a:pPr marL="457200" marR="0" lvl="0" indent="-381000" algn="l" rtl="0">
              <a:lnSpc>
                <a:spcPct val="90000"/>
              </a:lnSpc>
              <a:spcBef>
                <a:spcPts val="0"/>
              </a:spcBef>
              <a:spcAft>
                <a:spcPts val="0"/>
              </a:spcAft>
              <a:buSzPts val="2400"/>
              <a:buChar char="•"/>
            </a:pPr>
            <a:endParaRPr sz="2400" b="1"/>
          </a:p>
          <a:p>
            <a:pPr marL="0" marR="0" lvl="0" indent="-228600" algn="l" rtl="0">
              <a:lnSpc>
                <a:spcPct val="90000"/>
              </a:lnSpc>
              <a:spcBef>
                <a:spcPts val="700"/>
              </a:spcBef>
              <a:spcAft>
                <a:spcPts val="0"/>
              </a:spcAft>
              <a:buClr>
                <a:srgbClr val="000000"/>
              </a:buClr>
              <a:buSzPts val="3600"/>
              <a:buFont typeface="Arial"/>
              <a:buNone/>
            </a:pPr>
            <a:r>
              <a:rPr lang="en-US" sz="3600" b="1" i="0" u="none" strike="noStrike" cap="none">
                <a:solidFill>
                  <a:srgbClr val="000000"/>
                </a:solidFill>
                <a:latin typeface="Arial"/>
                <a:ea typeface="Arial"/>
                <a:cs typeface="Arial"/>
                <a:sym typeface="Arial"/>
              </a:rPr>
              <a:t>STAY SAFE</a:t>
            </a:r>
          </a:p>
          <a:p>
            <a:pPr marL="171450" marR="0" lvl="0" indent="-400050" algn="l" rtl="0">
              <a:lnSpc>
                <a:spcPct val="90000"/>
              </a:lnSpc>
              <a:spcBef>
                <a:spcPts val="700"/>
              </a:spcBef>
              <a:spcAft>
                <a:spcPts val="0"/>
              </a:spcAft>
              <a:buClr>
                <a:srgbClr val="000000"/>
              </a:buClr>
              <a:buSzPts val="3600"/>
              <a:buFont typeface="Arial"/>
              <a:buNone/>
            </a:pPr>
            <a:r>
              <a:rPr lang="en-US" sz="3600" b="1" i="0" u="none" strike="noStrike" cap="none">
                <a:solidFill>
                  <a:srgbClr val="000000"/>
                </a:solidFill>
                <a:latin typeface="Arial"/>
                <a:ea typeface="Arial"/>
                <a:cs typeface="Arial"/>
                <a:sym typeface="Arial"/>
              </a:rPr>
              <a:t>                                   </a:t>
            </a:r>
          </a:p>
        </p:txBody>
      </p:sp>
      <p:sp>
        <p:nvSpPr>
          <p:cNvPr id="234" name="Shape 234"/>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13</a:t>
            </a:fld>
            <a:endParaRPr lang="en-US" sz="900" b="0" i="0" u="none" strike="noStrike" cap="none">
              <a:solidFill>
                <a:srgbClr val="3B3838"/>
              </a:solidFill>
              <a:latin typeface="Calibri"/>
              <a:ea typeface="Calibri"/>
              <a:cs typeface="Calibri"/>
              <a:sym typeface="Calibri"/>
            </a:endParaRPr>
          </a:p>
        </p:txBody>
      </p:sp>
      <p:pic>
        <p:nvPicPr>
          <p:cNvPr id="6" name="Picture 1" descr="C:\Users\Johns\Downloads\swr_patch_512x515_transparent.png">
            <a:extLst>
              <a:ext uri="{FF2B5EF4-FFF2-40B4-BE49-F238E27FC236}">
                <a16:creationId xmlns:a16="http://schemas.microsoft.com/office/drawing/2014/main" id="{AEF95930-A8BF-4FC0-AE35-6A831187FB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40" name="Shape 240"/>
          <p:cNvSpPr txBox="1">
            <a:spLocks noGrp="1"/>
          </p:cNvSpPr>
          <p:nvPr>
            <p:ph type="title"/>
          </p:nvPr>
        </p:nvSpPr>
        <p:spPr>
          <a:xfrm>
            <a:off x="1214089" y="121009"/>
            <a:ext cx="6715822" cy="1325563"/>
          </a:xfrm>
          <a:prstGeom prst="rect">
            <a:avLst/>
          </a:prstGeom>
          <a:noFill/>
          <a:ln>
            <a:noFill/>
          </a:ln>
        </p:spPr>
        <p:txBody>
          <a:bodyPr wrap="square" lIns="45700" tIns="45700" rIns="45700" bIns="45700" anchor="ctr" anchorCtr="0">
            <a:noAutofit/>
          </a:bodyPr>
          <a:lstStyle/>
          <a:p>
            <a:pPr marL="0" marR="0" lvl="0" indent="-209550" algn="l" rtl="0">
              <a:lnSpc>
                <a:spcPct val="90000"/>
              </a:lnSpc>
              <a:spcBef>
                <a:spcPts val="0"/>
              </a:spcBef>
              <a:spcAft>
                <a:spcPts val="0"/>
              </a:spcAft>
              <a:buClr>
                <a:srgbClr val="000000"/>
              </a:buClr>
              <a:buSzPts val="3300"/>
              <a:buFont typeface="Arial"/>
              <a:buNone/>
            </a:pPr>
            <a:r>
              <a:rPr lang="en-US" sz="3300" b="0" i="0" u="none" strike="noStrike" cap="none">
                <a:solidFill>
                  <a:srgbClr val="000000"/>
                </a:solidFill>
                <a:latin typeface="Arial"/>
                <a:ea typeface="Arial"/>
                <a:cs typeface="Arial"/>
                <a:sym typeface="Arial"/>
              </a:rPr>
              <a:t>                </a:t>
            </a:r>
            <a:r>
              <a:rPr lang="en-US" sz="3300" b="1" i="0" u="none" strike="noStrike" cap="none">
                <a:solidFill>
                  <a:srgbClr val="000000"/>
                </a:solidFill>
                <a:latin typeface="Arial"/>
                <a:ea typeface="Arial"/>
                <a:cs typeface="Arial"/>
                <a:sym typeface="Arial"/>
              </a:rPr>
              <a:t>QUESTIONS?</a:t>
            </a:r>
          </a:p>
        </p:txBody>
      </p:sp>
      <p:sp>
        <p:nvSpPr>
          <p:cNvPr id="241" name="Shape 241"/>
          <p:cNvSpPr txBox="1">
            <a:spLocks noGrp="1"/>
          </p:cNvSpPr>
          <p:nvPr>
            <p:ph type="body" idx="1"/>
          </p:nvPr>
        </p:nvSpPr>
        <p:spPr>
          <a:xfrm>
            <a:off x="1465754" y="1330089"/>
            <a:ext cx="7923600" cy="5099700"/>
          </a:xfrm>
          <a:prstGeom prst="rect">
            <a:avLst/>
          </a:prstGeom>
          <a:noFill/>
          <a:ln>
            <a:noFill/>
          </a:ln>
        </p:spPr>
        <p:txBody>
          <a:bodyPr wrap="square" lIns="45700" tIns="45700" rIns="45700" bIns="45700" anchor="t" anchorCtr="0">
            <a:noAutofit/>
          </a:bodyPr>
          <a:lstStyle/>
          <a:p>
            <a:pPr marL="171450" marR="0" lvl="0" indent="-304800" algn="l" rtl="0">
              <a:lnSpc>
                <a:spcPct val="90000"/>
              </a:lnSpc>
              <a:spcBef>
                <a:spcPts val="0"/>
              </a:spcBef>
              <a:spcAft>
                <a:spcPts val="0"/>
              </a:spcAft>
              <a:buClr>
                <a:srgbClr val="000000"/>
              </a:buClr>
              <a:buSzPts val="2100"/>
              <a:buFont typeface="Arial"/>
              <a:buNone/>
            </a:pPr>
            <a:endParaRPr/>
          </a:p>
          <a:p>
            <a:pPr marL="171450" marR="0" lvl="0" indent="-304800" algn="l" rtl="0">
              <a:lnSpc>
                <a:spcPct val="90000"/>
              </a:lnSpc>
              <a:spcBef>
                <a:spcPts val="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Thank you for taking time to review this presentation and </a:t>
            </a: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Increasing your knowledge and awareness on a topic that as </a:t>
            </a: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CAP leaders and mentors and members are faced with in many</a:t>
            </a: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events and activities.</a:t>
            </a:r>
          </a:p>
          <a:p>
            <a:pPr marL="171450" marR="0" lvl="0" indent="-304800" algn="l" rtl="0">
              <a:lnSpc>
                <a:spcPct val="90000"/>
              </a:lnSpc>
              <a:spcBef>
                <a:spcPts val="700"/>
              </a:spcBef>
              <a:spcAft>
                <a:spcPts val="0"/>
              </a:spcAft>
              <a:buClr>
                <a:srgbClr val="000000"/>
              </a:buClr>
              <a:buSzPts val="2100"/>
              <a:buFont typeface="Arial"/>
              <a:buNone/>
            </a:pPr>
            <a:endParaRPr sz="2100" b="0" i="0" u="none" strike="noStrike" cap="none">
              <a:solidFill>
                <a:srgbClr val="000000"/>
              </a:solidFill>
              <a:latin typeface="Arial"/>
              <a:ea typeface="Arial"/>
              <a:cs typeface="Arial"/>
              <a:sym typeface="Arial"/>
            </a:endParaRP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Please feel free to let the SWR Safety Team if there is any </a:t>
            </a: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information that can help increase all of or knowledge on this </a:t>
            </a: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topic or any other topic that will help keep </a:t>
            </a:r>
            <a:r>
              <a:rPr lang="en-US"/>
              <a:t>all</a:t>
            </a:r>
            <a:r>
              <a:rPr lang="en-US" sz="2100" b="0" i="0" u="none" strike="noStrike" cap="none">
                <a:solidFill>
                  <a:srgbClr val="FF00FF"/>
                </a:solidFill>
                <a:latin typeface="Arial"/>
                <a:ea typeface="Arial"/>
                <a:cs typeface="Arial"/>
                <a:sym typeface="Arial"/>
              </a:rPr>
              <a:t> </a:t>
            </a:r>
            <a:r>
              <a:rPr lang="en-US" sz="2100" b="0" i="0" u="none" strike="noStrike" cap="none">
                <a:solidFill>
                  <a:srgbClr val="000000"/>
                </a:solidFill>
                <a:latin typeface="Arial"/>
                <a:ea typeface="Arial"/>
                <a:cs typeface="Arial"/>
                <a:sym typeface="Arial"/>
              </a:rPr>
              <a:t>of us safe in all </a:t>
            </a: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that we do.</a:t>
            </a:r>
          </a:p>
          <a:p>
            <a:pPr marL="171450" marR="0" lvl="0" indent="-304800" algn="l" rtl="0">
              <a:lnSpc>
                <a:spcPct val="90000"/>
              </a:lnSpc>
              <a:spcBef>
                <a:spcPts val="700"/>
              </a:spcBef>
              <a:spcAft>
                <a:spcPts val="0"/>
              </a:spcAft>
              <a:buClr>
                <a:srgbClr val="000000"/>
              </a:buClr>
              <a:buSzPts val="2100"/>
              <a:buFont typeface="Arial"/>
              <a:buNone/>
            </a:pPr>
            <a:endParaRPr sz="2100" b="0" i="0" u="none" strike="noStrike" cap="none">
              <a:solidFill>
                <a:srgbClr val="000000"/>
              </a:solidFill>
              <a:latin typeface="Arial"/>
              <a:ea typeface="Arial"/>
              <a:cs typeface="Arial"/>
              <a:sym typeface="Arial"/>
            </a:endParaRPr>
          </a:p>
          <a:p>
            <a:pPr marL="171450" marR="0" lvl="0" indent="-349250" algn="l" rtl="0">
              <a:lnSpc>
                <a:spcPct val="90000"/>
              </a:lnSpc>
              <a:spcBef>
                <a:spcPts val="700"/>
              </a:spcBef>
              <a:spcAft>
                <a:spcPts val="0"/>
              </a:spcAft>
              <a:buClr>
                <a:srgbClr val="002060"/>
              </a:buClr>
              <a:buSzPts val="2800"/>
              <a:buFont typeface="Arial"/>
              <a:buNone/>
            </a:pPr>
            <a:r>
              <a:rPr lang="en-US" sz="2800" b="0" i="0" u="none" strike="noStrike" cap="none">
                <a:solidFill>
                  <a:srgbClr val="002060"/>
                </a:solidFill>
                <a:latin typeface="Arial"/>
                <a:ea typeface="Arial"/>
                <a:cs typeface="Arial"/>
                <a:sym typeface="Arial"/>
              </a:rPr>
              <a:t>           “Safety First is Safety Always”</a:t>
            </a:r>
          </a:p>
        </p:txBody>
      </p:sp>
      <p:sp>
        <p:nvSpPr>
          <p:cNvPr id="242" name="Shape 242"/>
          <p:cNvSpPr txBox="1">
            <a:spLocks noGrp="1"/>
          </p:cNvSpPr>
          <p:nvPr>
            <p:ph type="sldNum" idx="12"/>
          </p:nvPr>
        </p:nvSpPr>
        <p:spPr>
          <a:xfrm>
            <a:off x="8291328" y="6429694"/>
            <a:ext cx="224023"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14</a:t>
            </a:fld>
            <a:endParaRPr lang="en-US" sz="900" b="0" i="0" u="none" strike="noStrike" cap="none">
              <a:solidFill>
                <a:srgbClr val="3B3838"/>
              </a:solidFill>
              <a:latin typeface="Calibri"/>
              <a:ea typeface="Calibri"/>
              <a:cs typeface="Calibri"/>
              <a:sym typeface="Calibri"/>
            </a:endParaRPr>
          </a:p>
        </p:txBody>
      </p:sp>
      <p:pic>
        <p:nvPicPr>
          <p:cNvPr id="6" name="Picture 1" descr="C:\Users\Johns\Downloads\swr_patch_512x515_transparent.png">
            <a:extLst>
              <a:ext uri="{FF2B5EF4-FFF2-40B4-BE49-F238E27FC236}">
                <a16:creationId xmlns:a16="http://schemas.microsoft.com/office/drawing/2014/main" id="{79800D5A-3244-4CE7-9544-E37DAC0A3B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A7645-F8DB-479E-9321-EA122CDE2A71}"/>
              </a:ext>
            </a:extLst>
          </p:cNvPr>
          <p:cNvSpPr>
            <a:spLocks noGrp="1"/>
          </p:cNvSpPr>
          <p:nvPr>
            <p:ph type="title"/>
          </p:nvPr>
        </p:nvSpPr>
        <p:spPr>
          <a:xfrm>
            <a:off x="685800" y="-1231362"/>
            <a:ext cx="7772400" cy="2387601"/>
          </a:xfrm>
        </p:spPr>
        <p:txBody>
          <a:bodyPr/>
          <a:lstStyle/>
          <a:p>
            <a:r>
              <a:rPr lang="en-US" sz="4000" dirty="0"/>
              <a:t>FAINTING SAFETY</a:t>
            </a:r>
          </a:p>
        </p:txBody>
      </p:sp>
      <p:sp>
        <p:nvSpPr>
          <p:cNvPr id="3" name="Text Placeholder 2">
            <a:extLst>
              <a:ext uri="{FF2B5EF4-FFF2-40B4-BE49-F238E27FC236}">
                <a16:creationId xmlns:a16="http://schemas.microsoft.com/office/drawing/2014/main" id="{9C5EC85A-1FF7-495B-9D89-44DE4EC655F3}"/>
              </a:ext>
            </a:extLst>
          </p:cNvPr>
          <p:cNvSpPr>
            <a:spLocks noGrp="1"/>
          </p:cNvSpPr>
          <p:nvPr>
            <p:ph type="body" idx="1"/>
          </p:nvPr>
        </p:nvSpPr>
        <p:spPr>
          <a:xfrm>
            <a:off x="1130808" y="2092929"/>
            <a:ext cx="7537704" cy="1655763"/>
          </a:xfrm>
        </p:spPr>
        <p:txBody>
          <a:bodyPr/>
          <a:lstStyle/>
          <a:p>
            <a:r>
              <a:rPr lang="en-US" dirty="0"/>
              <a:t>The following presentation is provided to debunk the myth that if you lock your knees for a prolonged period of time it will cause you to faint. This is misinformation and there is no medical evidence to support this premise. The main reason that we ask our members to not lock their knees during formations,  long periods of time, etc.  is to prevent injury in case you faint due to an underlying medical condition(which can be amplified by locking your knees). By not locking your knees, you will likely slump to the floor instead of falling over rigid like a tree causing injury to yourself or others. </a:t>
            </a:r>
          </a:p>
        </p:txBody>
      </p:sp>
      <p:pic>
        <p:nvPicPr>
          <p:cNvPr id="4" name="Picture 1" descr="C:\Users\Johns\Downloads\swr_patch_512x515_transparent.png">
            <a:extLst>
              <a:ext uri="{FF2B5EF4-FFF2-40B4-BE49-F238E27FC236}">
                <a16:creationId xmlns:a16="http://schemas.microsoft.com/office/drawing/2014/main" id="{32599D91-B02C-4EB4-B89D-A272C5075E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888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6" name="Shape 156"/>
          <p:cNvSpPr txBox="1">
            <a:spLocks noGrp="1"/>
          </p:cNvSpPr>
          <p:nvPr>
            <p:ph type="title"/>
          </p:nvPr>
        </p:nvSpPr>
        <p:spPr>
          <a:xfrm>
            <a:off x="1087219" y="0"/>
            <a:ext cx="7414684" cy="1325563"/>
          </a:xfrm>
          <a:prstGeom prst="rect">
            <a:avLst/>
          </a:prstGeom>
          <a:noFill/>
          <a:ln>
            <a:noFill/>
          </a:ln>
        </p:spPr>
        <p:txBody>
          <a:bodyPr wrap="square" lIns="45700" tIns="45700" rIns="45700" bIns="45700" anchor="ctr" anchorCtr="0">
            <a:noAutofit/>
          </a:bodyPr>
          <a:lstStyle/>
          <a:p>
            <a:pPr marL="0" marR="0" lvl="0" indent="-254000" algn="l" rtl="0">
              <a:lnSpc>
                <a:spcPct val="90000"/>
              </a:lnSpc>
              <a:spcBef>
                <a:spcPts val="0"/>
              </a:spcBef>
              <a:spcAft>
                <a:spcPts val="0"/>
              </a:spcAft>
              <a:buClr>
                <a:srgbClr val="000000"/>
              </a:buClr>
              <a:buSzPts val="4000"/>
              <a:buFont typeface="Calibri"/>
              <a:buNone/>
            </a:pPr>
            <a:r>
              <a:rPr lang="en-US" sz="4000" b="0" i="0" u="none" strike="noStrike" cap="none">
                <a:solidFill>
                  <a:srgbClr val="000000"/>
                </a:solidFill>
                <a:latin typeface="Calibri"/>
                <a:ea typeface="Calibri"/>
                <a:cs typeface="Calibri"/>
                <a:sym typeface="Calibri"/>
              </a:rPr>
              <a:t>            </a:t>
            </a:r>
            <a:r>
              <a:rPr lang="en-US" sz="4000" b="1" i="0" u="none" strike="noStrike" cap="none">
                <a:solidFill>
                  <a:srgbClr val="000000"/>
                </a:solidFill>
                <a:latin typeface="Calibri"/>
                <a:ea typeface="Calibri"/>
                <a:cs typeface="Calibri"/>
                <a:sym typeface="Calibri"/>
              </a:rPr>
              <a:t>MAIN FOCUS</a:t>
            </a:r>
          </a:p>
        </p:txBody>
      </p:sp>
      <p:sp>
        <p:nvSpPr>
          <p:cNvPr id="157" name="Shape 157"/>
          <p:cNvSpPr txBox="1">
            <a:spLocks noGrp="1"/>
          </p:cNvSpPr>
          <p:nvPr>
            <p:ph type="body" idx="1"/>
          </p:nvPr>
        </p:nvSpPr>
        <p:spPr>
          <a:xfrm>
            <a:off x="1375225" y="1325575"/>
            <a:ext cx="8292000" cy="4351200"/>
          </a:xfrm>
          <a:prstGeom prst="rect">
            <a:avLst/>
          </a:prstGeom>
          <a:noFill/>
          <a:ln>
            <a:noFill/>
          </a:ln>
        </p:spPr>
        <p:txBody>
          <a:bodyPr wrap="square" lIns="45700" tIns="45700" rIns="45700" bIns="45700" anchor="t" anchorCtr="0">
            <a:noAutofit/>
          </a:bodyPr>
          <a:lstStyle/>
          <a:p>
            <a:pPr marL="228600" marR="0" lvl="0" indent="-406400" algn="l" rtl="0">
              <a:lnSpc>
                <a:spcPct val="90000"/>
              </a:lnSpc>
              <a:spcBef>
                <a:spcPts val="0"/>
              </a:spcBef>
              <a:spcAft>
                <a:spcPts val="0"/>
              </a:spcAft>
              <a:buClr>
                <a:srgbClr val="000000"/>
              </a:buClr>
              <a:buSzPts val="2800"/>
              <a:buFont typeface="Arial"/>
              <a:buNone/>
            </a:pPr>
            <a:r>
              <a:rPr lang="en-US" sz="2800" b="1" i="0" u="none" strike="noStrike" cap="none">
                <a:solidFill>
                  <a:srgbClr val="000000"/>
                </a:solidFill>
                <a:latin typeface="Calibri"/>
                <a:ea typeface="Calibri"/>
                <a:cs typeface="Calibri"/>
                <a:sym typeface="Calibri"/>
              </a:rPr>
              <a:t>PREVENTION</a:t>
            </a:r>
            <a:r>
              <a:rPr lang="en-US" b="1"/>
              <a:t> AND RECOGNITION OF POTENTIAL </a:t>
            </a:r>
          </a:p>
          <a:p>
            <a:pPr marL="228600" marR="0" lvl="0" indent="-406400" algn="l" rtl="0">
              <a:lnSpc>
                <a:spcPct val="90000"/>
              </a:lnSpc>
              <a:spcBef>
                <a:spcPts val="0"/>
              </a:spcBef>
              <a:spcAft>
                <a:spcPts val="0"/>
              </a:spcAft>
              <a:buClr>
                <a:srgbClr val="000000"/>
              </a:buClr>
              <a:buSzPts val="2800"/>
              <a:buFont typeface="Arial"/>
              <a:buNone/>
            </a:pPr>
            <a:r>
              <a:rPr lang="en-US" b="1"/>
              <a:t>FOR </a:t>
            </a:r>
            <a:r>
              <a:rPr lang="en-US" sz="2800" b="1" i="0" u="none" strike="noStrike" cap="none">
                <a:solidFill>
                  <a:srgbClr val="000000"/>
                </a:solidFill>
                <a:latin typeface="Calibri"/>
                <a:ea typeface="Calibri"/>
                <a:cs typeface="Calibri"/>
                <a:sym typeface="Calibri"/>
              </a:rPr>
              <a:t>FAINTING CAUSED BY; </a:t>
            </a:r>
          </a:p>
          <a:p>
            <a:pPr marL="228600" lvl="0" indent="-406400" rtl="0">
              <a:lnSpc>
                <a:spcPct val="100000"/>
              </a:lnSpc>
              <a:spcBef>
                <a:spcPts val="0"/>
              </a:spcBef>
              <a:buClr>
                <a:schemeClr val="dk1"/>
              </a:buClr>
              <a:buSzPts val="2800"/>
              <a:buFont typeface="Arial"/>
              <a:buNone/>
            </a:pPr>
            <a:r>
              <a:rPr lang="en-US">
                <a:solidFill>
                  <a:schemeClr val="dk1"/>
                </a:solidFill>
              </a:rPr>
              <a:t>   Standing for prolonged periods coupled with </a:t>
            </a:r>
          </a:p>
          <a:p>
            <a:pPr marL="228600" lvl="0" indent="-406400" rtl="0">
              <a:lnSpc>
                <a:spcPct val="100000"/>
              </a:lnSpc>
              <a:spcBef>
                <a:spcPts val="0"/>
              </a:spcBef>
              <a:buClr>
                <a:schemeClr val="dk1"/>
              </a:buClr>
              <a:buSzPts val="2800"/>
              <a:buFont typeface="Arial"/>
              <a:buNone/>
            </a:pPr>
            <a:r>
              <a:rPr lang="en-US">
                <a:solidFill>
                  <a:schemeClr val="dk1"/>
                </a:solidFill>
              </a:rPr>
              <a:t>   any or all of the following: </a:t>
            </a:r>
          </a:p>
          <a:p>
            <a:pPr marL="457200" marR="0" lvl="0" indent="-406400" algn="l" rtl="0">
              <a:lnSpc>
                <a:spcPct val="90000"/>
              </a:lnSpc>
              <a:spcBef>
                <a:spcPts val="1000"/>
              </a:spcBef>
              <a:spcAft>
                <a:spcPts val="0"/>
              </a:spcAft>
              <a:buSzPts val="2800"/>
              <a:buChar char="•"/>
            </a:pPr>
            <a:r>
              <a:rPr lang="en-US"/>
              <a:t>Dehydration</a:t>
            </a:r>
          </a:p>
          <a:p>
            <a:pPr marL="457200" marR="0" lvl="0" indent="-406400" algn="l" rtl="0">
              <a:lnSpc>
                <a:spcPct val="90000"/>
              </a:lnSpc>
              <a:spcBef>
                <a:spcPts val="0"/>
              </a:spcBef>
              <a:spcAft>
                <a:spcPts val="0"/>
              </a:spcAft>
              <a:buSzPts val="2800"/>
              <a:buChar char="•"/>
            </a:pPr>
            <a:r>
              <a:rPr lang="en-US"/>
              <a:t>Poor nutrition</a:t>
            </a:r>
          </a:p>
          <a:p>
            <a:pPr marL="457200" marR="0" lvl="0" indent="-406400" algn="l" rtl="0">
              <a:lnSpc>
                <a:spcPct val="90000"/>
              </a:lnSpc>
              <a:spcBef>
                <a:spcPts val="0"/>
              </a:spcBef>
              <a:spcAft>
                <a:spcPts val="0"/>
              </a:spcAft>
              <a:buSzPts val="2800"/>
              <a:buChar char="•"/>
            </a:pPr>
            <a:r>
              <a:rPr lang="en-US"/>
              <a:t>Lack of sleep</a:t>
            </a:r>
          </a:p>
          <a:p>
            <a:pPr marL="457200" marR="0" lvl="0" indent="-406400" algn="l" rtl="0">
              <a:lnSpc>
                <a:spcPct val="90000"/>
              </a:lnSpc>
              <a:spcBef>
                <a:spcPts val="0"/>
              </a:spcBef>
              <a:spcAft>
                <a:spcPts val="0"/>
              </a:spcAft>
              <a:buSzPts val="2800"/>
              <a:buChar char="•"/>
            </a:pPr>
            <a:r>
              <a:rPr lang="en-US"/>
              <a:t>Stress </a:t>
            </a:r>
          </a:p>
        </p:txBody>
      </p:sp>
      <p:sp>
        <p:nvSpPr>
          <p:cNvPr id="158" name="Shape 158"/>
          <p:cNvSpPr txBox="1">
            <a:spLocks noGrp="1"/>
          </p:cNvSpPr>
          <p:nvPr>
            <p:ph type="sldNum" idx="12"/>
          </p:nvPr>
        </p:nvSpPr>
        <p:spPr>
          <a:xfrm>
            <a:off x="8331289" y="6404294"/>
            <a:ext cx="184061" cy="269241"/>
          </a:xfrm>
          <a:prstGeom prst="rect">
            <a:avLst/>
          </a:prstGeom>
          <a:noFill/>
          <a:ln>
            <a:noFill/>
          </a:ln>
        </p:spPr>
        <p:txBody>
          <a:bodyPr wrap="square" lIns="45700" tIns="45700" rIns="45700" bIns="45700" anchor="ctr" anchorCtr="0">
            <a:noAutofit/>
          </a:bodyPr>
          <a:lstStyle/>
          <a:p>
            <a:pPr marL="0" marR="0" lvl="0" indent="-76200" algn="r" rtl="0">
              <a:lnSpc>
                <a:spcPct val="100000"/>
              </a:lnSpc>
              <a:spcBef>
                <a:spcPts val="0"/>
              </a:spcBef>
              <a:spcAft>
                <a:spcPts val="0"/>
              </a:spcAft>
              <a:buClr>
                <a:srgbClr val="888888"/>
              </a:buClr>
              <a:buSzPts val="12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3</a:t>
            </a:fld>
            <a:endParaRPr lang="en-US" sz="1200" b="0" i="0" u="none" strike="noStrike" cap="none">
              <a:solidFill>
                <a:srgbClr val="888888"/>
              </a:solidFill>
              <a:latin typeface="Calibri"/>
              <a:ea typeface="Calibri"/>
              <a:cs typeface="Calibri"/>
              <a:sym typeface="Calibri"/>
            </a:endParaRPr>
          </a:p>
        </p:txBody>
      </p:sp>
      <p:pic>
        <p:nvPicPr>
          <p:cNvPr id="6" name="Picture 1" descr="C:\Users\Johns\Downloads\swr_patch_512x515_transparent.png">
            <a:extLst>
              <a:ext uri="{FF2B5EF4-FFF2-40B4-BE49-F238E27FC236}">
                <a16:creationId xmlns:a16="http://schemas.microsoft.com/office/drawing/2014/main" id="{F97CA881-7D15-49DF-BE80-461C2FF38A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660400" y="-1346200"/>
            <a:ext cx="7772400" cy="2387600"/>
          </a:xfrm>
          <a:prstGeom prst="rect">
            <a:avLst/>
          </a:prstGeom>
          <a:noFill/>
          <a:ln>
            <a:noFill/>
          </a:ln>
        </p:spPr>
        <p:txBody>
          <a:bodyPr wrap="square" lIns="45700" tIns="45700" rIns="45700" bIns="45700" anchor="b" anchorCtr="0">
            <a:noAutofit/>
          </a:bodyPr>
          <a:lstStyle/>
          <a:p>
            <a:pPr marL="0" marR="0" lvl="0" indent="-228600" algn="ctr" rtl="0">
              <a:lnSpc>
                <a:spcPct val="90000"/>
              </a:lnSpc>
              <a:spcBef>
                <a:spcPts val="0"/>
              </a:spcBef>
              <a:spcAft>
                <a:spcPts val="0"/>
              </a:spcAft>
              <a:buClr>
                <a:srgbClr val="000000"/>
              </a:buClr>
              <a:buSzPts val="3600"/>
              <a:buFont typeface="Calibri"/>
              <a:buNone/>
            </a:pPr>
            <a:r>
              <a:rPr lang="en-US" sz="3600" b="1" i="0" u="none" strike="noStrike" cap="none">
                <a:solidFill>
                  <a:srgbClr val="000000"/>
                </a:solidFill>
                <a:latin typeface="Calibri"/>
                <a:ea typeface="Calibri"/>
                <a:cs typeface="Calibri"/>
                <a:sym typeface="Calibri"/>
              </a:rPr>
              <a:t>THIS IS ONLY AN OVERVIEW</a:t>
            </a:r>
          </a:p>
        </p:txBody>
      </p:sp>
      <p:sp>
        <p:nvSpPr>
          <p:cNvPr id="164" name="Shape 164"/>
          <p:cNvSpPr txBox="1">
            <a:spLocks noGrp="1"/>
          </p:cNvSpPr>
          <p:nvPr>
            <p:ph type="body" idx="1"/>
          </p:nvPr>
        </p:nvSpPr>
        <p:spPr>
          <a:xfrm>
            <a:off x="1536600" y="2173463"/>
            <a:ext cx="7607400" cy="3243300"/>
          </a:xfrm>
          <a:prstGeom prst="rect">
            <a:avLst/>
          </a:prstGeom>
          <a:noFill/>
          <a:ln>
            <a:noFill/>
          </a:ln>
        </p:spPr>
        <p:txBody>
          <a:bodyPr wrap="square" lIns="45700" tIns="45700" rIns="45700" bIns="45700" anchor="t" anchorCtr="0">
            <a:noAutofit/>
          </a:bodyPr>
          <a:lstStyle/>
          <a:p>
            <a:pPr marL="0" marR="0" lvl="0" indent="-152400" algn="l" rtl="0">
              <a:lnSpc>
                <a:spcPct val="90000"/>
              </a:lnSpc>
              <a:spcBef>
                <a:spcPts val="0"/>
              </a:spcBef>
              <a:spcAft>
                <a:spcPts val="0"/>
              </a:spcAft>
              <a:buClr>
                <a:srgbClr val="000000"/>
              </a:buClr>
              <a:buSzPts val="2400"/>
              <a:buFont typeface="Calibri"/>
              <a:buNone/>
            </a:pPr>
            <a:r>
              <a:rPr lang="en-US" sz="2400" b="0" i="0" u="none" strike="noStrike" cap="none">
                <a:solidFill>
                  <a:srgbClr val="000000"/>
                </a:solidFill>
                <a:latin typeface="Calibri"/>
                <a:ea typeface="Calibri"/>
                <a:cs typeface="Calibri"/>
                <a:sym typeface="Calibri"/>
              </a:rPr>
              <a:t>This is </a:t>
            </a:r>
            <a:r>
              <a:rPr lang="en-US" sz="2400" b="1" i="0" u="none" strike="noStrike" cap="none">
                <a:solidFill>
                  <a:srgbClr val="000000"/>
                </a:solidFill>
                <a:latin typeface="Calibri"/>
                <a:ea typeface="Calibri"/>
                <a:cs typeface="Calibri"/>
                <a:sym typeface="Calibri"/>
              </a:rPr>
              <a:t>NOT MEDICAL </a:t>
            </a:r>
            <a:r>
              <a:rPr lang="en-US" sz="2400" b="0" i="0" u="none" strike="noStrike" cap="none">
                <a:solidFill>
                  <a:srgbClr val="000000"/>
                </a:solidFill>
                <a:latin typeface="Calibri"/>
                <a:ea typeface="Calibri"/>
                <a:cs typeface="Calibri"/>
                <a:sym typeface="Calibri"/>
              </a:rPr>
              <a:t>advice</a:t>
            </a:r>
          </a:p>
          <a:p>
            <a:pPr marL="0" marR="0" lvl="0" indent="-152400" algn="l" rtl="0">
              <a:lnSpc>
                <a:spcPct val="90000"/>
              </a:lnSpc>
              <a:spcBef>
                <a:spcPts val="1000"/>
              </a:spcBef>
              <a:spcAft>
                <a:spcPts val="0"/>
              </a:spcAft>
              <a:buClr>
                <a:srgbClr val="000000"/>
              </a:buClr>
              <a:buSzPts val="2400"/>
              <a:buFont typeface="Calibri"/>
              <a:buNone/>
            </a:pPr>
            <a:r>
              <a:rPr lang="en-US" sz="2400" b="0" i="0" u="none" strike="noStrike" cap="none">
                <a:solidFill>
                  <a:srgbClr val="000000"/>
                </a:solidFill>
                <a:latin typeface="Calibri"/>
                <a:ea typeface="Calibri"/>
                <a:cs typeface="Calibri"/>
                <a:sym typeface="Calibri"/>
              </a:rPr>
              <a:t>This is </a:t>
            </a:r>
            <a:r>
              <a:rPr lang="en-US" sz="2400" b="1" i="0" u="none" strike="noStrike" cap="none">
                <a:solidFill>
                  <a:srgbClr val="000000"/>
                </a:solidFill>
                <a:latin typeface="Calibri"/>
                <a:ea typeface="Calibri"/>
                <a:cs typeface="Calibri"/>
                <a:sym typeface="Calibri"/>
              </a:rPr>
              <a:t>a Broad overview </a:t>
            </a:r>
            <a:r>
              <a:rPr lang="en-US" sz="2400" b="0" i="0" u="none" strike="noStrike" cap="none">
                <a:solidFill>
                  <a:srgbClr val="000000"/>
                </a:solidFill>
                <a:latin typeface="Calibri"/>
                <a:ea typeface="Calibri"/>
                <a:cs typeface="Calibri"/>
                <a:sym typeface="Calibri"/>
              </a:rPr>
              <a:t>on cases of fainting</a:t>
            </a:r>
          </a:p>
          <a:p>
            <a:pPr marL="0" marR="0" lvl="0" indent="-152400" algn="l" rtl="0">
              <a:lnSpc>
                <a:spcPct val="90000"/>
              </a:lnSpc>
              <a:spcBef>
                <a:spcPts val="1000"/>
              </a:spcBef>
              <a:spcAft>
                <a:spcPts val="0"/>
              </a:spcAft>
              <a:buClr>
                <a:srgbClr val="000000"/>
              </a:buClr>
              <a:buSzPts val="2400"/>
              <a:buFont typeface="Calibri"/>
              <a:buNone/>
            </a:pPr>
            <a:r>
              <a:rPr lang="en-US" sz="2400" b="0" i="0" u="none" strike="noStrike" cap="none">
                <a:solidFill>
                  <a:srgbClr val="000000"/>
                </a:solidFill>
                <a:latin typeface="Calibri"/>
                <a:ea typeface="Calibri"/>
                <a:cs typeface="Calibri"/>
                <a:sym typeface="Calibri"/>
              </a:rPr>
              <a:t>This </a:t>
            </a:r>
            <a:r>
              <a:rPr lang="en-US" sz="2400" b="1" i="0" u="none" strike="noStrike" cap="none">
                <a:solidFill>
                  <a:srgbClr val="000000"/>
                </a:solidFill>
                <a:latin typeface="Calibri"/>
                <a:ea typeface="Calibri"/>
                <a:cs typeface="Calibri"/>
                <a:sym typeface="Calibri"/>
              </a:rPr>
              <a:t>DOES NOT </a:t>
            </a:r>
            <a:r>
              <a:rPr lang="en-US" sz="2400" b="0" i="0" u="none" strike="noStrike" cap="none">
                <a:solidFill>
                  <a:srgbClr val="000000"/>
                </a:solidFill>
                <a:latin typeface="Calibri"/>
                <a:ea typeface="Calibri"/>
                <a:cs typeface="Calibri"/>
                <a:sym typeface="Calibri"/>
              </a:rPr>
              <a:t>replace appropriate, sound, medical</a:t>
            </a:r>
          </a:p>
          <a:p>
            <a:pPr marL="0" marR="0" lvl="0" indent="-152400" algn="l" rtl="0">
              <a:lnSpc>
                <a:spcPct val="90000"/>
              </a:lnSpc>
              <a:spcBef>
                <a:spcPts val="1000"/>
              </a:spcBef>
              <a:spcAft>
                <a:spcPts val="0"/>
              </a:spcAft>
              <a:buClr>
                <a:srgbClr val="000000"/>
              </a:buClr>
              <a:buSzPts val="2400"/>
              <a:buFont typeface="Calibri"/>
              <a:buNone/>
            </a:pPr>
            <a:r>
              <a:rPr lang="en-US" sz="2400" b="0" i="0" u="none" strike="noStrike" cap="none">
                <a:solidFill>
                  <a:srgbClr val="000000"/>
                </a:solidFill>
                <a:latin typeface="Calibri"/>
                <a:ea typeface="Calibri"/>
                <a:cs typeface="Calibri"/>
                <a:sym typeface="Calibri"/>
              </a:rPr>
              <a:t>consultation and treatment after fainting</a:t>
            </a:r>
          </a:p>
        </p:txBody>
      </p:sp>
      <p:pic>
        <p:nvPicPr>
          <p:cNvPr id="4" name="Picture 1" descr="C:\Users\Johns\Downloads\swr_patch_512x515_transparent.png">
            <a:extLst>
              <a:ext uri="{FF2B5EF4-FFF2-40B4-BE49-F238E27FC236}">
                <a16:creationId xmlns:a16="http://schemas.microsoft.com/office/drawing/2014/main" id="{E5933954-38B8-4983-A10F-BAB123CA6A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Shape 170"/>
          <p:cNvSpPr txBox="1">
            <a:spLocks noGrp="1"/>
          </p:cNvSpPr>
          <p:nvPr>
            <p:ph type="title"/>
          </p:nvPr>
        </p:nvSpPr>
        <p:spPr>
          <a:xfrm>
            <a:off x="1214089" y="121009"/>
            <a:ext cx="6715822" cy="1325563"/>
          </a:xfrm>
          <a:prstGeom prst="rect">
            <a:avLst/>
          </a:prstGeom>
          <a:noFill/>
          <a:ln>
            <a:noFill/>
          </a:ln>
        </p:spPr>
        <p:txBody>
          <a:bodyPr wrap="square" lIns="45700" tIns="45700" rIns="45700" bIns="45700" anchor="ctr" anchorCtr="0">
            <a:noAutofit/>
          </a:bodyPr>
          <a:lstStyle/>
          <a:p>
            <a:pPr marL="0" marR="0" lvl="0" indent="-209550" algn="l" rtl="0">
              <a:lnSpc>
                <a:spcPct val="90000"/>
              </a:lnSpc>
              <a:spcBef>
                <a:spcPts val="0"/>
              </a:spcBef>
              <a:spcAft>
                <a:spcPts val="0"/>
              </a:spcAft>
              <a:buClr>
                <a:srgbClr val="000000"/>
              </a:buClr>
              <a:buSzPts val="3300"/>
              <a:buFont typeface="Arial"/>
              <a:buNone/>
            </a:pPr>
            <a:r>
              <a:rPr lang="en-US" sz="3300" b="1" i="0" u="none" strike="noStrike" cap="none">
                <a:solidFill>
                  <a:srgbClr val="000000"/>
                </a:solidFill>
                <a:latin typeface="Arial"/>
                <a:ea typeface="Arial"/>
                <a:cs typeface="Arial"/>
                <a:sym typeface="Arial"/>
              </a:rPr>
              <a:t>                    FAINTING</a:t>
            </a:r>
          </a:p>
        </p:txBody>
      </p:sp>
      <p:sp>
        <p:nvSpPr>
          <p:cNvPr id="171" name="Shape 171"/>
          <p:cNvSpPr txBox="1">
            <a:spLocks noGrp="1"/>
          </p:cNvSpPr>
          <p:nvPr>
            <p:ph type="body" idx="1"/>
          </p:nvPr>
        </p:nvSpPr>
        <p:spPr>
          <a:xfrm>
            <a:off x="1459850" y="1446575"/>
            <a:ext cx="7349700" cy="4351200"/>
          </a:xfrm>
          <a:prstGeom prst="rect">
            <a:avLst/>
          </a:prstGeom>
          <a:noFill/>
          <a:ln>
            <a:noFill/>
          </a:ln>
        </p:spPr>
        <p:txBody>
          <a:bodyPr wrap="square" lIns="45700" tIns="45700" rIns="45700" bIns="45700" anchor="t" anchorCtr="0">
            <a:noAutofit/>
          </a:bodyPr>
          <a:lstStyle/>
          <a:p>
            <a:pPr marL="171450" marR="0" lvl="0" indent="-323850" algn="l" rtl="0">
              <a:lnSpc>
                <a:spcPct val="90000"/>
              </a:lnSpc>
              <a:spcBef>
                <a:spcPts val="0"/>
              </a:spcBef>
              <a:spcAft>
                <a:spcPts val="0"/>
              </a:spcAft>
              <a:buClr>
                <a:srgbClr val="000000"/>
              </a:buClr>
              <a:buSzPts val="2400"/>
              <a:buFont typeface="Arial"/>
              <a:buNone/>
            </a:pPr>
            <a:r>
              <a:rPr lang="en-US" sz="2400" b="1" i="0" u="none" strike="noStrike" cap="none">
                <a:solidFill>
                  <a:srgbClr val="000000"/>
                </a:solidFill>
                <a:latin typeface="Arial"/>
                <a:ea typeface="Arial"/>
                <a:cs typeface="Arial"/>
                <a:sym typeface="Arial"/>
              </a:rPr>
              <a:t>DEFINED AS:</a:t>
            </a:r>
          </a:p>
          <a:p>
            <a:pPr marL="171450" marR="0" lvl="0" indent="-323850" algn="l" rtl="0">
              <a:lnSpc>
                <a:spcPct val="90000"/>
              </a:lnSpc>
              <a:spcBef>
                <a:spcPts val="700"/>
              </a:spcBef>
              <a:spcAft>
                <a:spcPts val="0"/>
              </a:spcAft>
              <a:buClr>
                <a:srgbClr val="000000"/>
              </a:buClr>
              <a:buSzPts val="2400"/>
              <a:buFont typeface="Arial"/>
              <a:buNone/>
            </a:pPr>
            <a:endParaRPr sz="2400" b="1" i="0" u="none" strike="noStrike" cap="none">
              <a:solidFill>
                <a:srgbClr val="000000"/>
              </a:solidFill>
              <a:latin typeface="Arial"/>
              <a:ea typeface="Arial"/>
              <a:cs typeface="Arial"/>
              <a:sym typeface="Arial"/>
            </a:endParaRP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“Syncope is a sudden, brief loss of consciousness </a:t>
            </a: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associated with loss of postural tone  from which recovery</a:t>
            </a: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is spontaneous”-Dr. Sergio B. Seoane</a:t>
            </a:r>
          </a:p>
          <a:p>
            <a:pPr marL="171450" marR="0" lvl="0" indent="-304800" algn="l" rtl="0">
              <a:lnSpc>
                <a:spcPct val="90000"/>
              </a:lnSpc>
              <a:spcBef>
                <a:spcPts val="700"/>
              </a:spcBef>
              <a:spcAft>
                <a:spcPts val="0"/>
              </a:spcAft>
              <a:buClr>
                <a:srgbClr val="000000"/>
              </a:buClr>
              <a:buSzPts val="2100"/>
              <a:buFont typeface="Arial"/>
              <a:buNone/>
            </a:pPr>
            <a:endParaRPr sz="2100" b="0" i="0" u="none" strike="noStrike" cap="none">
              <a:solidFill>
                <a:srgbClr val="000000"/>
              </a:solidFill>
              <a:latin typeface="Arial"/>
              <a:ea typeface="Arial"/>
              <a:cs typeface="Arial"/>
              <a:sym typeface="Arial"/>
            </a:endParaRP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Medically known as “syncope” or commonly called “Blacking</a:t>
            </a: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out” or “Passing Out”</a:t>
            </a:r>
          </a:p>
        </p:txBody>
      </p:sp>
      <p:sp>
        <p:nvSpPr>
          <p:cNvPr id="172" name="Shape 172"/>
          <p:cNvSpPr txBox="1">
            <a:spLocks noGrp="1"/>
          </p:cNvSpPr>
          <p:nvPr>
            <p:ph type="sldNum" idx="12"/>
          </p:nvPr>
        </p:nvSpPr>
        <p:spPr>
          <a:xfrm>
            <a:off x="8351269" y="6429694"/>
            <a:ext cx="164082"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5</a:t>
            </a:fld>
            <a:endParaRPr lang="en-US" sz="900" b="0" i="0" u="none" strike="noStrike" cap="none">
              <a:solidFill>
                <a:srgbClr val="3B3838"/>
              </a:solidFill>
              <a:latin typeface="Calibri"/>
              <a:ea typeface="Calibri"/>
              <a:cs typeface="Calibri"/>
              <a:sym typeface="Calibri"/>
            </a:endParaRPr>
          </a:p>
        </p:txBody>
      </p:sp>
      <p:pic>
        <p:nvPicPr>
          <p:cNvPr id="6" name="Picture 1" descr="C:\Users\Johns\Downloads\swr_patch_512x515_transparent.png">
            <a:extLst>
              <a:ext uri="{FF2B5EF4-FFF2-40B4-BE49-F238E27FC236}">
                <a16:creationId xmlns:a16="http://schemas.microsoft.com/office/drawing/2014/main" id="{22DF9D3F-7961-4EE6-A396-4CA8F1A3DD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8" name="Shape 178"/>
          <p:cNvSpPr txBox="1">
            <a:spLocks noGrp="1"/>
          </p:cNvSpPr>
          <p:nvPr>
            <p:ph type="title"/>
          </p:nvPr>
        </p:nvSpPr>
        <p:spPr>
          <a:xfrm>
            <a:off x="1052725" y="0"/>
            <a:ext cx="7886700" cy="1148700"/>
          </a:xfrm>
          <a:prstGeom prst="rect">
            <a:avLst/>
          </a:prstGeom>
          <a:noFill/>
          <a:ln>
            <a:noFill/>
          </a:ln>
        </p:spPr>
        <p:txBody>
          <a:bodyPr wrap="square" lIns="45700" tIns="45700" rIns="45700" bIns="45700" anchor="ctr" anchorCtr="0">
            <a:noAutofit/>
          </a:bodyPr>
          <a:lstStyle/>
          <a:p>
            <a:pPr marL="0" marR="0" lvl="0" indent="-209550" algn="l" rtl="0">
              <a:lnSpc>
                <a:spcPct val="90000"/>
              </a:lnSpc>
              <a:spcBef>
                <a:spcPts val="0"/>
              </a:spcBef>
              <a:spcAft>
                <a:spcPts val="0"/>
              </a:spcAft>
              <a:buClr>
                <a:srgbClr val="000000"/>
              </a:buClr>
              <a:buSzPts val="3300"/>
              <a:buFont typeface="Arial"/>
              <a:buNone/>
            </a:pPr>
            <a:r>
              <a:rPr lang="en-US" b="1"/>
              <a:t>CONTRIBUTING FACTORS</a:t>
            </a:r>
            <a:r>
              <a:rPr lang="en-US" sz="3300" b="1" i="0" u="none" strike="noStrike" cap="none">
                <a:solidFill>
                  <a:srgbClr val="000000"/>
                </a:solidFill>
                <a:latin typeface="Arial"/>
                <a:ea typeface="Arial"/>
                <a:cs typeface="Arial"/>
                <a:sym typeface="Arial"/>
              </a:rPr>
              <a:t> OF  FAINTING        </a:t>
            </a:r>
          </a:p>
        </p:txBody>
      </p:sp>
      <p:sp>
        <p:nvSpPr>
          <p:cNvPr id="179" name="Shape 179"/>
          <p:cNvSpPr txBox="1">
            <a:spLocks noGrp="1"/>
          </p:cNvSpPr>
          <p:nvPr>
            <p:ph type="body" idx="1"/>
          </p:nvPr>
        </p:nvSpPr>
        <p:spPr>
          <a:xfrm>
            <a:off x="1483575" y="1503025"/>
            <a:ext cx="6619800" cy="4351200"/>
          </a:xfrm>
          <a:prstGeom prst="rect">
            <a:avLst/>
          </a:prstGeom>
          <a:noFill/>
          <a:ln>
            <a:noFill/>
          </a:ln>
        </p:spPr>
        <p:txBody>
          <a:bodyPr wrap="square" lIns="45700" tIns="45700" rIns="45700" bIns="45700" anchor="t" anchorCtr="0">
            <a:noAutofit/>
          </a:bodyPr>
          <a:lstStyle/>
          <a:p>
            <a:pPr marL="171450" marR="0" lvl="0" indent="-304800" algn="l" rtl="0">
              <a:lnSpc>
                <a:spcPct val="81000"/>
              </a:lnSpc>
              <a:spcBef>
                <a:spcPts val="0"/>
              </a:spcBef>
              <a:spcAft>
                <a:spcPts val="0"/>
              </a:spcAft>
              <a:buClr>
                <a:srgbClr val="000000"/>
              </a:buClr>
              <a:buSzPts val="2100"/>
              <a:buFont typeface="Arial"/>
              <a:buNone/>
            </a:pPr>
            <a:r>
              <a:rPr lang="en-US" sz="2100" b="1" i="0" u="none" strike="noStrike" cap="none">
                <a:solidFill>
                  <a:srgbClr val="000000"/>
                </a:solidFill>
                <a:latin typeface="Arial"/>
                <a:ea typeface="Arial"/>
                <a:cs typeface="Arial"/>
                <a:sym typeface="Arial"/>
              </a:rPr>
              <a:t>AS FOLLOWS:</a:t>
            </a:r>
          </a:p>
          <a:p>
            <a:pPr marL="171450" marR="0" lvl="0" indent="-304800" algn="l" rtl="0">
              <a:lnSpc>
                <a:spcPct val="81000"/>
              </a:lnSpc>
              <a:spcBef>
                <a:spcPts val="0"/>
              </a:spcBef>
              <a:spcAft>
                <a:spcPts val="0"/>
              </a:spcAft>
              <a:buClr>
                <a:srgbClr val="000000"/>
              </a:buClr>
              <a:buSzPts val="2100"/>
              <a:buFont typeface="Arial"/>
              <a:buNone/>
            </a:pPr>
            <a:endParaRPr b="1"/>
          </a:p>
          <a:p>
            <a:pPr marL="457200" marR="0" lvl="0" indent="-342900" algn="l" rtl="0">
              <a:lnSpc>
                <a:spcPct val="81000"/>
              </a:lnSpc>
              <a:spcBef>
                <a:spcPts val="700"/>
              </a:spcBef>
              <a:spcAft>
                <a:spcPts val="0"/>
              </a:spcAft>
              <a:buClr>
                <a:srgbClr val="000000"/>
              </a:buClr>
              <a:buSzPts val="1800"/>
              <a:buFont typeface="Arial"/>
              <a:buChar char="•"/>
            </a:pPr>
            <a:r>
              <a:rPr lang="en-US" sz="1800" b="1" i="0" u="none" strike="noStrike" cap="none">
                <a:solidFill>
                  <a:srgbClr val="000000"/>
                </a:solidFill>
                <a:latin typeface="Arial"/>
                <a:ea typeface="Arial"/>
                <a:cs typeface="Arial"/>
                <a:sym typeface="Arial"/>
              </a:rPr>
              <a:t>   </a:t>
            </a:r>
            <a:r>
              <a:rPr lang="en-US" sz="1800" b="0" i="0" u="none" strike="noStrike" cap="none">
                <a:solidFill>
                  <a:srgbClr val="000000"/>
                </a:solidFill>
                <a:latin typeface="Arial"/>
                <a:ea typeface="Arial"/>
                <a:cs typeface="Arial"/>
                <a:sym typeface="Arial"/>
              </a:rPr>
              <a:t>Dehydration</a:t>
            </a:r>
          </a:p>
          <a:p>
            <a:pPr marL="457200" marR="0" lvl="0" indent="-342900" algn="l" rtl="0">
              <a:lnSpc>
                <a:spcPct val="81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   Heat</a:t>
            </a:r>
          </a:p>
          <a:p>
            <a:pPr marL="457200" marR="0" lvl="0" indent="-342900" algn="l" rtl="0">
              <a:lnSpc>
                <a:spcPct val="81000"/>
              </a:lnSpc>
              <a:spcBef>
                <a:spcPts val="0"/>
              </a:spcBef>
              <a:spcAft>
                <a:spcPts val="0"/>
              </a:spcAft>
              <a:buSzPts val="1800"/>
              <a:buChar char="•"/>
            </a:pPr>
            <a:r>
              <a:rPr lang="en-US" sz="1800" b="0" i="0" u="none" strike="noStrike" cap="none">
                <a:solidFill>
                  <a:srgbClr val="000000"/>
                </a:solidFill>
                <a:latin typeface="Arial"/>
                <a:ea typeface="Arial"/>
                <a:cs typeface="Arial"/>
                <a:sym typeface="Arial"/>
              </a:rPr>
              <a:t>   </a:t>
            </a:r>
            <a:r>
              <a:rPr lang="en-US" sz="1800" b="1" i="0" u="none" strike="noStrike" cap="none"/>
              <a:t>High </a:t>
            </a:r>
            <a:r>
              <a:rPr lang="en-US" sz="1800" b="0" i="0" u="none" strike="noStrike" cap="none">
                <a:solidFill>
                  <a:srgbClr val="000000"/>
                </a:solidFill>
                <a:latin typeface="Arial"/>
                <a:ea typeface="Arial"/>
                <a:cs typeface="Arial"/>
                <a:sym typeface="Arial"/>
              </a:rPr>
              <a:t>Altitude</a:t>
            </a:r>
          </a:p>
          <a:p>
            <a:pPr marL="457200" marR="0" lvl="0" indent="-342900" algn="l" rtl="0">
              <a:lnSpc>
                <a:spcPct val="81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   Anxiety</a:t>
            </a:r>
          </a:p>
          <a:p>
            <a:pPr marL="457200" marR="0" lvl="0" indent="-342900" algn="l" rtl="0">
              <a:lnSpc>
                <a:spcPct val="81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   Low Blood Pressure</a:t>
            </a:r>
          </a:p>
          <a:p>
            <a:pPr marL="457200" marR="0" lvl="0" indent="-342900" algn="l" rtl="0">
              <a:lnSpc>
                <a:spcPct val="81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   Stroke</a:t>
            </a:r>
          </a:p>
          <a:p>
            <a:pPr marL="457200" marR="0" lvl="0" indent="-342900" algn="l" rtl="0">
              <a:lnSpc>
                <a:spcPct val="81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   Medications</a:t>
            </a:r>
          </a:p>
          <a:p>
            <a:pPr marL="171450" marR="0" lvl="0" indent="-292100" algn="l" rtl="0">
              <a:lnSpc>
                <a:spcPct val="81000"/>
              </a:lnSpc>
              <a:spcBef>
                <a:spcPts val="700"/>
              </a:spcBef>
              <a:spcAft>
                <a:spcPts val="0"/>
              </a:spcAft>
              <a:buClr>
                <a:srgbClr val="000000"/>
              </a:buClr>
              <a:buSzPts val="1900"/>
              <a:buFont typeface="Arial"/>
              <a:buNone/>
            </a:pPr>
            <a:r>
              <a:rPr lang="en-US" sz="1800" b="0" i="0" u="none" strike="noStrike" cap="none">
                <a:solidFill>
                  <a:srgbClr val="000000"/>
                </a:solidFill>
                <a:latin typeface="Arial"/>
                <a:ea typeface="Arial"/>
                <a:cs typeface="Arial"/>
                <a:sym typeface="Arial"/>
              </a:rPr>
              <a:t>   </a:t>
            </a:r>
          </a:p>
          <a:p>
            <a:pPr marL="171450" marR="0" lvl="0" indent="-292100" algn="l" rtl="0">
              <a:lnSpc>
                <a:spcPct val="81000"/>
              </a:lnSpc>
              <a:spcBef>
                <a:spcPts val="700"/>
              </a:spcBef>
              <a:spcAft>
                <a:spcPts val="0"/>
              </a:spcAft>
              <a:buClr>
                <a:srgbClr val="000000"/>
              </a:buClr>
              <a:buSzPts val="1900"/>
              <a:buFont typeface="Arial"/>
              <a:buNone/>
            </a:pPr>
            <a:endParaRPr sz="1900" b="0" i="0" u="none" strike="noStrike" cap="none">
              <a:solidFill>
                <a:srgbClr val="000000"/>
              </a:solidFill>
              <a:latin typeface="Arial"/>
              <a:ea typeface="Arial"/>
              <a:cs typeface="Arial"/>
              <a:sym typeface="Arial"/>
            </a:endParaRPr>
          </a:p>
          <a:p>
            <a:pPr marL="171450" marR="0" lvl="0" indent="-292100" algn="l" rtl="0">
              <a:lnSpc>
                <a:spcPct val="81000"/>
              </a:lnSpc>
              <a:spcBef>
                <a:spcPts val="70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  </a:t>
            </a:r>
          </a:p>
          <a:p>
            <a:pPr marL="171450" marR="0" lvl="0" indent="-292100" algn="l" rtl="0">
              <a:lnSpc>
                <a:spcPct val="81000"/>
              </a:lnSpc>
              <a:spcBef>
                <a:spcPts val="70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   </a:t>
            </a:r>
          </a:p>
          <a:p>
            <a:pPr marL="171450" marR="0" lvl="0" indent="-292100" algn="l" rtl="0">
              <a:lnSpc>
                <a:spcPct val="81000"/>
              </a:lnSpc>
              <a:spcBef>
                <a:spcPts val="70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    </a:t>
            </a:r>
          </a:p>
        </p:txBody>
      </p:sp>
      <p:sp>
        <p:nvSpPr>
          <p:cNvPr id="180" name="Shape 180"/>
          <p:cNvSpPr txBox="1">
            <a:spLocks noGrp="1"/>
          </p:cNvSpPr>
          <p:nvPr>
            <p:ph type="sldNum" idx="12"/>
          </p:nvPr>
        </p:nvSpPr>
        <p:spPr>
          <a:xfrm>
            <a:off x="8351269" y="6429694"/>
            <a:ext cx="164082"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6</a:t>
            </a:fld>
            <a:endParaRPr lang="en-US" sz="900" b="0" i="0" u="none" strike="noStrike" cap="none">
              <a:solidFill>
                <a:srgbClr val="3B3838"/>
              </a:solidFill>
              <a:latin typeface="Calibri"/>
              <a:ea typeface="Calibri"/>
              <a:cs typeface="Calibri"/>
              <a:sym typeface="Calibri"/>
            </a:endParaRPr>
          </a:p>
        </p:txBody>
      </p:sp>
      <p:pic>
        <p:nvPicPr>
          <p:cNvPr id="6" name="Picture 1" descr="C:\Users\Johns\Downloads\swr_patch_512x515_transparent.png">
            <a:extLst>
              <a:ext uri="{FF2B5EF4-FFF2-40B4-BE49-F238E27FC236}">
                <a16:creationId xmlns:a16="http://schemas.microsoft.com/office/drawing/2014/main" id="{B1B4FA46-413F-4F50-A5E6-5692E55EDA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6" name="Shape 186"/>
          <p:cNvSpPr txBox="1">
            <a:spLocks noGrp="1"/>
          </p:cNvSpPr>
          <p:nvPr>
            <p:ph type="title"/>
          </p:nvPr>
        </p:nvSpPr>
        <p:spPr>
          <a:xfrm>
            <a:off x="1214089" y="121009"/>
            <a:ext cx="6715822" cy="1325563"/>
          </a:xfrm>
          <a:prstGeom prst="rect">
            <a:avLst/>
          </a:prstGeom>
          <a:noFill/>
          <a:ln>
            <a:noFill/>
          </a:ln>
        </p:spPr>
        <p:txBody>
          <a:bodyPr wrap="square" lIns="45700" tIns="45700" rIns="45700" bIns="45700" anchor="ctr" anchorCtr="0">
            <a:noAutofit/>
          </a:bodyPr>
          <a:lstStyle/>
          <a:p>
            <a:pPr marL="0" marR="0" lvl="0" indent="-209550" algn="l" rtl="0">
              <a:lnSpc>
                <a:spcPct val="90000"/>
              </a:lnSpc>
              <a:spcBef>
                <a:spcPts val="0"/>
              </a:spcBef>
              <a:spcAft>
                <a:spcPts val="0"/>
              </a:spcAft>
              <a:buClr>
                <a:srgbClr val="000000"/>
              </a:buClr>
              <a:buSzPts val="3300"/>
              <a:buFont typeface="Arial"/>
              <a:buNone/>
            </a:pPr>
            <a:r>
              <a:rPr lang="en-US" sz="3300" b="1" i="0" u="none" strike="noStrike" cap="none">
                <a:solidFill>
                  <a:srgbClr val="000000"/>
                </a:solidFill>
                <a:latin typeface="Arial"/>
                <a:ea typeface="Arial"/>
                <a:cs typeface="Arial"/>
                <a:sym typeface="Arial"/>
              </a:rPr>
              <a:t>    SYMPTOMS OF FAINTING</a:t>
            </a:r>
          </a:p>
        </p:txBody>
      </p:sp>
      <p:sp>
        <p:nvSpPr>
          <p:cNvPr id="187" name="Shape 187"/>
          <p:cNvSpPr txBox="1">
            <a:spLocks noGrp="1"/>
          </p:cNvSpPr>
          <p:nvPr>
            <p:ph type="body" idx="1"/>
          </p:nvPr>
        </p:nvSpPr>
        <p:spPr>
          <a:xfrm>
            <a:off x="1511475" y="1762550"/>
            <a:ext cx="7223700" cy="4351200"/>
          </a:xfrm>
          <a:prstGeom prst="rect">
            <a:avLst/>
          </a:prstGeom>
          <a:noFill/>
          <a:ln>
            <a:noFill/>
          </a:ln>
        </p:spPr>
        <p:txBody>
          <a:bodyPr wrap="square" lIns="45700" tIns="45700" rIns="45700" bIns="45700" anchor="t" anchorCtr="0">
            <a:noAutofit/>
          </a:bodyPr>
          <a:lstStyle/>
          <a:p>
            <a:pPr marL="171450" marR="0" lvl="0" indent="-298450" algn="l" rtl="0">
              <a:lnSpc>
                <a:spcPct val="81000"/>
              </a:lnSpc>
              <a:spcBef>
                <a:spcPts val="0"/>
              </a:spcBef>
              <a:spcAft>
                <a:spcPts val="0"/>
              </a:spcAft>
              <a:buClr>
                <a:srgbClr val="000000"/>
              </a:buClr>
              <a:buSzPts val="2000"/>
              <a:buFont typeface="Arial"/>
              <a:buNone/>
            </a:pPr>
            <a:r>
              <a:rPr lang="en-US" sz="2000" b="1"/>
              <a:t>Possible common s</a:t>
            </a:r>
            <a:r>
              <a:rPr lang="en-US" sz="2000" b="1" i="0" u="none" strike="noStrike" cap="none">
                <a:solidFill>
                  <a:srgbClr val="000000"/>
                </a:solidFill>
                <a:latin typeface="Arial"/>
                <a:ea typeface="Arial"/>
                <a:cs typeface="Arial"/>
                <a:sym typeface="Arial"/>
              </a:rPr>
              <a:t>ymptoms you may or may not have</a:t>
            </a:r>
          </a:p>
          <a:p>
            <a:pPr marL="171450" marR="0" lvl="0" indent="-298450" algn="l" rtl="0">
              <a:lnSpc>
                <a:spcPct val="81000"/>
              </a:lnSpc>
              <a:spcBef>
                <a:spcPts val="700"/>
              </a:spcBef>
              <a:spcAft>
                <a:spcPts val="0"/>
              </a:spcAft>
              <a:buClr>
                <a:srgbClr val="000000"/>
              </a:buClr>
              <a:buSzPts val="2000"/>
              <a:buFont typeface="Arial"/>
              <a:buNone/>
            </a:pPr>
            <a:r>
              <a:rPr lang="en-US" sz="2000" b="1" i="0" u="none" strike="noStrike" cap="none">
                <a:solidFill>
                  <a:srgbClr val="000000"/>
                </a:solidFill>
                <a:latin typeface="Arial"/>
                <a:ea typeface="Arial"/>
                <a:cs typeface="Arial"/>
                <a:sym typeface="Arial"/>
              </a:rPr>
              <a:t>Before you faint.</a:t>
            </a:r>
          </a:p>
          <a:p>
            <a:pPr marL="171450" marR="0" lvl="0" indent="-298450" algn="l" rtl="0">
              <a:lnSpc>
                <a:spcPct val="81000"/>
              </a:lnSpc>
              <a:spcBef>
                <a:spcPts val="700"/>
              </a:spcBef>
              <a:spcAft>
                <a:spcPts val="0"/>
              </a:spcAft>
              <a:buClr>
                <a:srgbClr val="000000"/>
              </a:buClr>
              <a:buSzPts val="2000"/>
              <a:buFont typeface="Arial"/>
              <a:buNone/>
            </a:pPr>
            <a:endParaRPr sz="2000" b="1"/>
          </a:p>
          <a:p>
            <a:pPr marL="457200" marR="0" lvl="0" indent="-349250" algn="l" rtl="0">
              <a:lnSpc>
                <a:spcPct val="81000"/>
              </a:lnSpc>
              <a:spcBef>
                <a:spcPts val="700"/>
              </a:spcBef>
              <a:spcAft>
                <a:spcPts val="0"/>
              </a:spcAft>
              <a:buClr>
                <a:srgbClr val="000000"/>
              </a:buClr>
              <a:buSzPts val="1900"/>
              <a:buFont typeface="Arial"/>
              <a:buChar char="•"/>
            </a:pPr>
            <a:r>
              <a:rPr lang="en-US" sz="1900" b="1" i="0" u="none" strike="noStrike" cap="none">
                <a:solidFill>
                  <a:srgbClr val="000000"/>
                </a:solidFill>
                <a:latin typeface="Arial"/>
                <a:ea typeface="Arial"/>
                <a:cs typeface="Arial"/>
                <a:sym typeface="Arial"/>
              </a:rPr>
              <a:t>   </a:t>
            </a:r>
            <a:r>
              <a:rPr lang="en-US" sz="1900" b="0" i="0" u="none" strike="noStrike" cap="none">
                <a:solidFill>
                  <a:srgbClr val="000000"/>
                </a:solidFill>
                <a:latin typeface="Arial"/>
                <a:ea typeface="Arial"/>
                <a:cs typeface="Arial"/>
                <a:sym typeface="Arial"/>
              </a:rPr>
              <a:t>Weakness/Fatigue</a:t>
            </a:r>
          </a:p>
          <a:p>
            <a:pPr marL="457200" marR="0" lvl="0" indent="-349250" algn="l" rtl="0">
              <a:lnSpc>
                <a:spcPct val="81000"/>
              </a:lnSpc>
              <a:spcBef>
                <a:spcPts val="0"/>
              </a:spcBef>
              <a:spcAft>
                <a:spcPts val="0"/>
              </a:spcAft>
              <a:buClr>
                <a:srgbClr val="000000"/>
              </a:buClr>
              <a:buSzPts val="1900"/>
              <a:buFont typeface="Arial"/>
              <a:buChar char="•"/>
            </a:pPr>
            <a:r>
              <a:rPr lang="en-US" sz="1900" b="0" i="0" u="none" strike="noStrike" cap="none">
                <a:solidFill>
                  <a:srgbClr val="000000"/>
                </a:solidFill>
                <a:latin typeface="Arial"/>
                <a:ea typeface="Arial"/>
                <a:cs typeface="Arial"/>
                <a:sym typeface="Arial"/>
              </a:rPr>
              <a:t>   Lightheadedness</a:t>
            </a:r>
          </a:p>
          <a:p>
            <a:pPr marL="457200" marR="0" lvl="0" indent="-349250" algn="l" rtl="0">
              <a:lnSpc>
                <a:spcPct val="81000"/>
              </a:lnSpc>
              <a:spcBef>
                <a:spcPts val="0"/>
              </a:spcBef>
              <a:spcAft>
                <a:spcPts val="0"/>
              </a:spcAft>
              <a:buClr>
                <a:srgbClr val="000000"/>
              </a:buClr>
              <a:buSzPts val="1900"/>
              <a:buFont typeface="Arial"/>
              <a:buChar char="•"/>
            </a:pPr>
            <a:r>
              <a:rPr lang="en-US" sz="1900" b="0" i="0" u="none" strike="noStrike" cap="none">
                <a:solidFill>
                  <a:srgbClr val="000000"/>
                </a:solidFill>
                <a:latin typeface="Arial"/>
                <a:ea typeface="Arial"/>
                <a:cs typeface="Arial"/>
                <a:sym typeface="Arial"/>
              </a:rPr>
              <a:t>   Shakiness</a:t>
            </a:r>
          </a:p>
          <a:p>
            <a:pPr marL="457200" marR="0" lvl="0" indent="-349250" algn="l" rtl="0">
              <a:lnSpc>
                <a:spcPct val="81000"/>
              </a:lnSpc>
              <a:spcBef>
                <a:spcPts val="0"/>
              </a:spcBef>
              <a:spcAft>
                <a:spcPts val="0"/>
              </a:spcAft>
              <a:buClr>
                <a:srgbClr val="000000"/>
              </a:buClr>
              <a:buSzPts val="1900"/>
              <a:buFont typeface="Arial"/>
              <a:buChar char="•"/>
            </a:pPr>
            <a:r>
              <a:rPr lang="en-US" sz="1900" b="0" i="0" u="none" strike="noStrike" cap="none">
                <a:solidFill>
                  <a:srgbClr val="000000"/>
                </a:solidFill>
                <a:latin typeface="Arial"/>
                <a:ea typeface="Arial"/>
                <a:cs typeface="Arial"/>
                <a:sym typeface="Arial"/>
              </a:rPr>
              <a:t>   Nausea</a:t>
            </a:r>
          </a:p>
          <a:p>
            <a:pPr marL="457200" marR="0" lvl="0" indent="-349250" algn="l" rtl="0">
              <a:lnSpc>
                <a:spcPct val="81000"/>
              </a:lnSpc>
              <a:spcBef>
                <a:spcPts val="0"/>
              </a:spcBef>
              <a:spcAft>
                <a:spcPts val="0"/>
              </a:spcAft>
              <a:buClr>
                <a:srgbClr val="000000"/>
              </a:buClr>
              <a:buSzPts val="1900"/>
              <a:buFont typeface="Arial"/>
              <a:buChar char="•"/>
            </a:pPr>
            <a:r>
              <a:rPr lang="en-US" sz="1900" b="0" i="0" u="none" strike="noStrike" cap="none">
                <a:solidFill>
                  <a:srgbClr val="000000"/>
                </a:solidFill>
                <a:latin typeface="Arial"/>
                <a:ea typeface="Arial"/>
                <a:cs typeface="Arial"/>
                <a:sym typeface="Arial"/>
              </a:rPr>
              <a:t>   Blurred Vision</a:t>
            </a:r>
          </a:p>
          <a:p>
            <a:pPr marL="457200" marR="0" lvl="0" indent="-349250" algn="l" rtl="0">
              <a:lnSpc>
                <a:spcPct val="81000"/>
              </a:lnSpc>
              <a:spcBef>
                <a:spcPts val="0"/>
              </a:spcBef>
              <a:spcAft>
                <a:spcPts val="0"/>
              </a:spcAft>
              <a:buClr>
                <a:srgbClr val="000000"/>
              </a:buClr>
              <a:buSzPts val="1900"/>
              <a:buFont typeface="Arial"/>
              <a:buChar char="•"/>
            </a:pPr>
            <a:r>
              <a:rPr lang="en-US" sz="1900" b="0" i="0" u="none" strike="noStrike" cap="none">
                <a:solidFill>
                  <a:srgbClr val="000000"/>
                </a:solidFill>
                <a:latin typeface="Arial"/>
                <a:ea typeface="Arial"/>
                <a:cs typeface="Arial"/>
                <a:sym typeface="Arial"/>
              </a:rPr>
              <a:t>   Tunnel Vision</a:t>
            </a:r>
          </a:p>
          <a:p>
            <a:pPr marL="457200" marR="0" lvl="0" indent="-349250" algn="l" rtl="0">
              <a:lnSpc>
                <a:spcPct val="81000"/>
              </a:lnSpc>
              <a:spcBef>
                <a:spcPts val="0"/>
              </a:spcBef>
              <a:spcAft>
                <a:spcPts val="0"/>
              </a:spcAft>
              <a:buClr>
                <a:srgbClr val="000000"/>
              </a:buClr>
              <a:buSzPts val="1900"/>
              <a:buFont typeface="Arial"/>
              <a:buChar char="•"/>
            </a:pPr>
            <a:r>
              <a:rPr lang="en-US" sz="1900" b="0" i="0" u="none" strike="noStrike" cap="none">
                <a:solidFill>
                  <a:srgbClr val="000000"/>
                </a:solidFill>
                <a:latin typeface="Arial"/>
                <a:ea typeface="Arial"/>
                <a:cs typeface="Arial"/>
                <a:sym typeface="Arial"/>
              </a:rPr>
              <a:t>   See Spots</a:t>
            </a:r>
          </a:p>
          <a:p>
            <a:pPr marL="0" marR="0" lvl="0" indent="0" algn="l" rtl="0">
              <a:lnSpc>
                <a:spcPct val="81000"/>
              </a:lnSpc>
              <a:spcBef>
                <a:spcPts val="700"/>
              </a:spcBef>
              <a:spcAft>
                <a:spcPts val="0"/>
              </a:spcAft>
              <a:buNone/>
            </a:pPr>
            <a:endParaRPr/>
          </a:p>
          <a:p>
            <a:pPr marL="171450" marR="0" lvl="0" indent="-292100" algn="l" rtl="0">
              <a:lnSpc>
                <a:spcPct val="81000"/>
              </a:lnSpc>
              <a:spcBef>
                <a:spcPts val="70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  </a:t>
            </a:r>
          </a:p>
        </p:txBody>
      </p:sp>
      <p:sp>
        <p:nvSpPr>
          <p:cNvPr id="188" name="Shape 188"/>
          <p:cNvSpPr txBox="1">
            <a:spLocks noGrp="1"/>
          </p:cNvSpPr>
          <p:nvPr>
            <p:ph type="sldNum" idx="12"/>
          </p:nvPr>
        </p:nvSpPr>
        <p:spPr>
          <a:xfrm>
            <a:off x="8351269" y="6429694"/>
            <a:ext cx="164082"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7</a:t>
            </a:fld>
            <a:endParaRPr lang="en-US" sz="900" b="0" i="0" u="none" strike="noStrike" cap="none">
              <a:solidFill>
                <a:srgbClr val="3B3838"/>
              </a:solidFill>
              <a:latin typeface="Calibri"/>
              <a:ea typeface="Calibri"/>
              <a:cs typeface="Calibri"/>
              <a:sym typeface="Calibri"/>
            </a:endParaRPr>
          </a:p>
        </p:txBody>
      </p:sp>
      <p:pic>
        <p:nvPicPr>
          <p:cNvPr id="6" name="Picture 1" descr="C:\Users\Johns\Downloads\swr_patch_512x515_transparent.png">
            <a:extLst>
              <a:ext uri="{FF2B5EF4-FFF2-40B4-BE49-F238E27FC236}">
                <a16:creationId xmlns:a16="http://schemas.microsoft.com/office/drawing/2014/main" id="{6A478ED2-2E5F-4B2E-9C9F-E34739662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4" name="Shape 194"/>
          <p:cNvSpPr txBox="1">
            <a:spLocks noGrp="1"/>
          </p:cNvSpPr>
          <p:nvPr>
            <p:ph type="title"/>
          </p:nvPr>
        </p:nvSpPr>
        <p:spPr>
          <a:xfrm>
            <a:off x="1066172" y="0"/>
            <a:ext cx="7338239" cy="1425388"/>
          </a:xfrm>
          <a:prstGeom prst="rect">
            <a:avLst/>
          </a:prstGeom>
          <a:noFill/>
          <a:ln>
            <a:noFill/>
          </a:ln>
        </p:spPr>
        <p:txBody>
          <a:bodyPr wrap="square" lIns="45700" tIns="45700" rIns="45700" bIns="45700" anchor="ctr" anchorCtr="0">
            <a:noAutofit/>
          </a:bodyPr>
          <a:lstStyle/>
          <a:p>
            <a:pPr marL="0" marR="0" lvl="0" indent="-209550" algn="l" rtl="0">
              <a:lnSpc>
                <a:spcPct val="90000"/>
              </a:lnSpc>
              <a:spcBef>
                <a:spcPts val="0"/>
              </a:spcBef>
              <a:spcAft>
                <a:spcPts val="0"/>
              </a:spcAft>
              <a:buClr>
                <a:srgbClr val="000000"/>
              </a:buClr>
              <a:buSzPts val="3300"/>
              <a:buFont typeface="Arial"/>
              <a:buNone/>
            </a:pPr>
            <a:r>
              <a:rPr lang="en-US" sz="3300" b="1" i="0" u="none" strike="noStrike" cap="none">
                <a:solidFill>
                  <a:srgbClr val="000000"/>
                </a:solidFill>
                <a:latin typeface="Arial"/>
                <a:ea typeface="Arial"/>
                <a:cs typeface="Arial"/>
                <a:sym typeface="Arial"/>
              </a:rPr>
              <a:t>RISKS HAZARDS FROM FAINTING</a:t>
            </a:r>
          </a:p>
        </p:txBody>
      </p:sp>
      <p:sp>
        <p:nvSpPr>
          <p:cNvPr id="195" name="Shape 195"/>
          <p:cNvSpPr txBox="1">
            <a:spLocks noGrp="1"/>
          </p:cNvSpPr>
          <p:nvPr>
            <p:ph type="body" idx="1"/>
          </p:nvPr>
        </p:nvSpPr>
        <p:spPr>
          <a:xfrm>
            <a:off x="1516099" y="1914300"/>
            <a:ext cx="6888300" cy="4351200"/>
          </a:xfrm>
          <a:prstGeom prst="rect">
            <a:avLst/>
          </a:prstGeom>
          <a:noFill/>
          <a:ln>
            <a:noFill/>
          </a:ln>
        </p:spPr>
        <p:txBody>
          <a:bodyPr wrap="square" lIns="45700" tIns="45700" rIns="45700" bIns="45700" anchor="t" anchorCtr="0">
            <a:noAutofit/>
          </a:bodyPr>
          <a:lstStyle/>
          <a:p>
            <a:pPr marL="457200" marR="0" lvl="0" indent="-361950" algn="l" rtl="0">
              <a:lnSpc>
                <a:spcPct val="90000"/>
              </a:lnSpc>
              <a:spcBef>
                <a:spcPts val="0"/>
              </a:spcBef>
              <a:spcAft>
                <a:spcPts val="0"/>
              </a:spcAft>
              <a:buClr>
                <a:srgbClr val="000000"/>
              </a:buClr>
              <a:buSzPts val="2100"/>
              <a:buChar char="•"/>
            </a:pPr>
            <a:r>
              <a:rPr lang="en-US" sz="2100" i="0" u="none" strike="noStrike" cap="none">
                <a:solidFill>
                  <a:srgbClr val="000000"/>
                </a:solidFill>
              </a:rPr>
              <a:t>Broken bones</a:t>
            </a:r>
          </a:p>
          <a:p>
            <a:pPr marL="457200" marR="0" lvl="0" indent="-361950" algn="l" rtl="0">
              <a:lnSpc>
                <a:spcPct val="90000"/>
              </a:lnSpc>
              <a:spcBef>
                <a:spcPts val="0"/>
              </a:spcBef>
              <a:spcAft>
                <a:spcPts val="0"/>
              </a:spcAft>
              <a:buClr>
                <a:srgbClr val="000000"/>
              </a:buClr>
              <a:buSzPts val="2100"/>
              <a:buChar char="•"/>
            </a:pPr>
            <a:r>
              <a:rPr lang="en-US" sz="2100" i="0" u="none" strike="noStrike" cap="none">
                <a:solidFill>
                  <a:srgbClr val="000000"/>
                </a:solidFill>
              </a:rPr>
              <a:t>Busted teeth</a:t>
            </a:r>
          </a:p>
          <a:p>
            <a:pPr marL="457200" marR="0" lvl="0" indent="-361950" algn="l" rtl="0">
              <a:lnSpc>
                <a:spcPct val="90000"/>
              </a:lnSpc>
              <a:spcBef>
                <a:spcPts val="0"/>
              </a:spcBef>
              <a:spcAft>
                <a:spcPts val="0"/>
              </a:spcAft>
              <a:buClr>
                <a:srgbClr val="000000"/>
              </a:buClr>
              <a:buSzPts val="2100"/>
              <a:buChar char="•"/>
            </a:pPr>
            <a:r>
              <a:rPr lang="en-US" sz="2100" i="0" u="none" strike="noStrike" cap="none">
                <a:solidFill>
                  <a:srgbClr val="000000"/>
                </a:solidFill>
              </a:rPr>
              <a:t>Head injury</a:t>
            </a:r>
          </a:p>
          <a:p>
            <a:pPr marL="457200" marR="0" lvl="0" indent="-361950" algn="l" rtl="0">
              <a:lnSpc>
                <a:spcPct val="90000"/>
              </a:lnSpc>
              <a:spcBef>
                <a:spcPts val="0"/>
              </a:spcBef>
              <a:spcAft>
                <a:spcPts val="0"/>
              </a:spcAft>
              <a:buClr>
                <a:srgbClr val="000000"/>
              </a:buClr>
              <a:buSzPts val="2100"/>
              <a:buChar char="•"/>
            </a:pPr>
            <a:r>
              <a:rPr lang="en-US" sz="2100" i="0" u="none" strike="noStrike" cap="none">
                <a:solidFill>
                  <a:srgbClr val="000000"/>
                </a:solidFill>
              </a:rPr>
              <a:t>Stitches</a:t>
            </a:r>
          </a:p>
          <a:p>
            <a:pPr marL="457200" marR="0" lvl="0" indent="-361950" algn="l" rtl="0">
              <a:lnSpc>
                <a:spcPct val="90000"/>
              </a:lnSpc>
              <a:spcBef>
                <a:spcPts val="0"/>
              </a:spcBef>
              <a:spcAft>
                <a:spcPts val="0"/>
              </a:spcAft>
              <a:buClr>
                <a:srgbClr val="000000"/>
              </a:buClr>
              <a:buSzPts val="2100"/>
              <a:buChar char="•"/>
            </a:pPr>
            <a:r>
              <a:rPr lang="en-US" sz="2100" i="0" u="none" strike="noStrike" cap="none">
                <a:solidFill>
                  <a:srgbClr val="000000"/>
                </a:solidFill>
              </a:rPr>
              <a:t>Blood Loss</a:t>
            </a:r>
          </a:p>
          <a:p>
            <a:pPr marL="457200" marR="0" lvl="0" indent="-361950" algn="l" rtl="0">
              <a:lnSpc>
                <a:spcPct val="90000"/>
              </a:lnSpc>
              <a:spcBef>
                <a:spcPts val="0"/>
              </a:spcBef>
              <a:spcAft>
                <a:spcPts val="0"/>
              </a:spcAft>
              <a:buClr>
                <a:srgbClr val="000000"/>
              </a:buClr>
              <a:buSzPts val="2100"/>
              <a:buChar char="•"/>
            </a:pPr>
            <a:r>
              <a:rPr lang="en-US" sz="2100" i="0" u="none" strike="noStrike" cap="none">
                <a:solidFill>
                  <a:srgbClr val="000000"/>
                </a:solidFill>
              </a:rPr>
              <a:t>Knocking others over</a:t>
            </a:r>
          </a:p>
          <a:p>
            <a:pPr marL="457200" marR="0" lvl="0" indent="-361950" algn="l" rtl="0">
              <a:lnSpc>
                <a:spcPct val="90000"/>
              </a:lnSpc>
              <a:spcBef>
                <a:spcPts val="0"/>
              </a:spcBef>
              <a:spcAft>
                <a:spcPts val="0"/>
              </a:spcAft>
              <a:buClr>
                <a:srgbClr val="000000"/>
              </a:buClr>
              <a:buSzPts val="2100"/>
              <a:buChar char="•"/>
            </a:pPr>
            <a:r>
              <a:rPr lang="en-US" sz="2100" i="0" u="none" strike="noStrike" cap="none">
                <a:solidFill>
                  <a:srgbClr val="000000"/>
                </a:solidFill>
              </a:rPr>
              <a:t>Possible major medical expenses</a:t>
            </a:r>
          </a:p>
          <a:p>
            <a:pPr marL="457200" marR="0" lvl="0" indent="-361950" algn="l" rtl="0">
              <a:lnSpc>
                <a:spcPct val="90000"/>
              </a:lnSpc>
              <a:spcBef>
                <a:spcPts val="0"/>
              </a:spcBef>
              <a:spcAft>
                <a:spcPts val="0"/>
              </a:spcAft>
              <a:buClr>
                <a:srgbClr val="000000"/>
              </a:buClr>
              <a:buSzPts val="2100"/>
              <a:buChar char="•"/>
            </a:pPr>
            <a:r>
              <a:rPr lang="en-US" sz="2100" i="0" u="none" strike="noStrike" cap="none">
                <a:solidFill>
                  <a:srgbClr val="000000"/>
                </a:solidFill>
              </a:rPr>
              <a:t>Embarrassment</a:t>
            </a:r>
          </a:p>
          <a:p>
            <a:pPr marL="457200" marR="0" lvl="0" indent="-361950" algn="l" rtl="0">
              <a:lnSpc>
                <a:spcPct val="90000"/>
              </a:lnSpc>
              <a:spcBef>
                <a:spcPts val="0"/>
              </a:spcBef>
              <a:spcAft>
                <a:spcPts val="0"/>
              </a:spcAft>
              <a:buClr>
                <a:srgbClr val="000000"/>
              </a:buClr>
              <a:buSzPts val="2100"/>
              <a:buChar char="•"/>
            </a:pPr>
            <a:r>
              <a:rPr lang="en-US" sz="2100" i="0" u="none" strike="noStrike" cap="none">
                <a:solidFill>
                  <a:srgbClr val="000000"/>
                </a:solidFill>
              </a:rPr>
              <a:t>Interruption of event or activity</a:t>
            </a:r>
          </a:p>
          <a:p>
            <a:pPr marL="171450" marR="0" lvl="0" indent="-304800" algn="l" rtl="0">
              <a:lnSpc>
                <a:spcPct val="90000"/>
              </a:lnSpc>
              <a:spcBef>
                <a:spcPts val="700"/>
              </a:spcBef>
              <a:spcAft>
                <a:spcPts val="0"/>
              </a:spcAft>
              <a:buClr>
                <a:srgbClr val="000000"/>
              </a:buClr>
              <a:buSzPts val="2100"/>
              <a:buFont typeface="Arial"/>
              <a:buNone/>
            </a:pPr>
            <a:endParaRPr sz="2100" b="1" i="0" u="none" strike="noStrike" cap="none">
              <a:solidFill>
                <a:srgbClr val="000000"/>
              </a:solidFill>
              <a:latin typeface="Arial"/>
              <a:ea typeface="Arial"/>
              <a:cs typeface="Arial"/>
              <a:sym typeface="Arial"/>
            </a:endParaRPr>
          </a:p>
          <a:p>
            <a:pPr marL="171450" marR="0" lvl="0" indent="-304800" algn="l" rtl="0">
              <a:lnSpc>
                <a:spcPct val="90000"/>
              </a:lnSpc>
              <a:spcBef>
                <a:spcPts val="700"/>
              </a:spcBef>
              <a:spcAft>
                <a:spcPts val="0"/>
              </a:spcAft>
              <a:buClr>
                <a:srgbClr val="000000"/>
              </a:buClr>
              <a:buSzPts val="2100"/>
              <a:buFont typeface="Arial"/>
              <a:buNone/>
            </a:pPr>
            <a:r>
              <a:rPr lang="en-US" sz="2100" b="0" i="0" u="none" strike="noStrike" cap="none">
                <a:solidFill>
                  <a:srgbClr val="000000"/>
                </a:solidFill>
                <a:latin typeface="Arial"/>
                <a:ea typeface="Arial"/>
                <a:cs typeface="Arial"/>
                <a:sym typeface="Arial"/>
              </a:rPr>
              <a:t>   </a:t>
            </a:r>
          </a:p>
        </p:txBody>
      </p:sp>
      <p:sp>
        <p:nvSpPr>
          <p:cNvPr id="196" name="Shape 196"/>
          <p:cNvSpPr txBox="1">
            <a:spLocks noGrp="1"/>
          </p:cNvSpPr>
          <p:nvPr>
            <p:ph type="sldNum" idx="12"/>
          </p:nvPr>
        </p:nvSpPr>
        <p:spPr>
          <a:xfrm>
            <a:off x="8351269" y="6429694"/>
            <a:ext cx="164082"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8</a:t>
            </a:fld>
            <a:endParaRPr lang="en-US" sz="900" b="0" i="0" u="none" strike="noStrike" cap="none">
              <a:solidFill>
                <a:srgbClr val="3B3838"/>
              </a:solidFill>
              <a:latin typeface="Calibri"/>
              <a:ea typeface="Calibri"/>
              <a:cs typeface="Calibri"/>
              <a:sym typeface="Calibri"/>
            </a:endParaRPr>
          </a:p>
        </p:txBody>
      </p:sp>
      <p:pic>
        <p:nvPicPr>
          <p:cNvPr id="6" name="Picture 1" descr="C:\Users\Johns\Downloads\swr_patch_512x515_transparent.png">
            <a:extLst>
              <a:ext uri="{FF2B5EF4-FFF2-40B4-BE49-F238E27FC236}">
                <a16:creationId xmlns:a16="http://schemas.microsoft.com/office/drawing/2014/main" id="{4C0C3BC4-8242-4ACF-AB37-79C4784876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Shape 202"/>
          <p:cNvSpPr txBox="1">
            <a:spLocks noGrp="1"/>
          </p:cNvSpPr>
          <p:nvPr>
            <p:ph type="title"/>
          </p:nvPr>
        </p:nvSpPr>
        <p:spPr>
          <a:xfrm>
            <a:off x="1173748" y="0"/>
            <a:ext cx="6715822" cy="1325563"/>
          </a:xfrm>
          <a:prstGeom prst="rect">
            <a:avLst/>
          </a:prstGeom>
          <a:noFill/>
          <a:ln>
            <a:noFill/>
          </a:ln>
        </p:spPr>
        <p:txBody>
          <a:bodyPr wrap="square" lIns="45700" tIns="45700" rIns="45700" bIns="45700" anchor="ctr" anchorCtr="0">
            <a:noAutofit/>
          </a:bodyPr>
          <a:lstStyle/>
          <a:p>
            <a:pPr marL="0" marR="0" lvl="0" indent="-209550" algn="l" rtl="0">
              <a:lnSpc>
                <a:spcPct val="90000"/>
              </a:lnSpc>
              <a:spcBef>
                <a:spcPts val="0"/>
              </a:spcBef>
              <a:spcAft>
                <a:spcPts val="0"/>
              </a:spcAft>
              <a:buClr>
                <a:srgbClr val="000000"/>
              </a:buClr>
              <a:buSzPts val="3300"/>
              <a:buFont typeface="Arial"/>
              <a:buNone/>
            </a:pPr>
            <a:r>
              <a:rPr lang="en-US" sz="3300" b="1" i="0" u="none" strike="noStrike" cap="none">
                <a:solidFill>
                  <a:srgbClr val="000000"/>
                </a:solidFill>
                <a:latin typeface="Arial"/>
                <a:ea typeface="Arial"/>
                <a:cs typeface="Arial"/>
                <a:sym typeface="Arial"/>
              </a:rPr>
              <a:t>    PREVENTION OF FAINTING</a:t>
            </a:r>
          </a:p>
        </p:txBody>
      </p:sp>
      <p:sp>
        <p:nvSpPr>
          <p:cNvPr id="203" name="Shape 203"/>
          <p:cNvSpPr txBox="1">
            <a:spLocks noGrp="1"/>
          </p:cNvSpPr>
          <p:nvPr>
            <p:ph type="body" idx="1"/>
          </p:nvPr>
        </p:nvSpPr>
        <p:spPr>
          <a:xfrm>
            <a:off x="1363500" y="1439488"/>
            <a:ext cx="8263800" cy="4990200"/>
          </a:xfrm>
          <a:prstGeom prst="rect">
            <a:avLst/>
          </a:prstGeom>
          <a:noFill/>
          <a:ln>
            <a:noFill/>
          </a:ln>
        </p:spPr>
        <p:txBody>
          <a:bodyPr wrap="square" lIns="45700" tIns="45700" rIns="45700" bIns="45700" anchor="t" anchorCtr="0">
            <a:noAutofit/>
          </a:bodyPr>
          <a:lstStyle/>
          <a:p>
            <a:pPr marL="171450" marR="0" lvl="0" indent="-292100" rtl="0">
              <a:lnSpc>
                <a:spcPct val="72000"/>
              </a:lnSpc>
              <a:spcBef>
                <a:spcPts val="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Hydration</a:t>
            </a:r>
          </a:p>
          <a:p>
            <a:pPr marL="171450" marR="0" lvl="0" indent="-292100" rtl="0">
              <a:lnSpc>
                <a:spcPct val="72000"/>
              </a:lnSpc>
              <a:spcBef>
                <a:spcPts val="700"/>
              </a:spcBef>
              <a:spcAft>
                <a:spcPts val="0"/>
              </a:spcAft>
              <a:buClr>
                <a:srgbClr val="000000"/>
              </a:buClr>
              <a:buSzPts val="1900"/>
              <a:buFont typeface="Arial"/>
              <a:buNone/>
            </a:pPr>
            <a:r>
              <a:rPr lang="en-US" sz="1900" b="0" i="0" u="none" strike="noStrike" cap="none">
                <a:solidFill>
                  <a:srgbClr val="000000"/>
                </a:solidFill>
                <a:latin typeface="Arial"/>
                <a:ea typeface="Arial"/>
                <a:cs typeface="Arial"/>
                <a:sym typeface="Arial"/>
              </a:rPr>
              <a:t>  </a:t>
            </a:r>
            <a:r>
              <a:rPr lang="en-US" sz="1900"/>
              <a:t>Stay </a:t>
            </a:r>
            <a:r>
              <a:rPr lang="en-US" sz="1900" b="0" i="0" u="none" strike="noStrike" cap="none">
                <a:solidFill>
                  <a:srgbClr val="000000"/>
                </a:solidFill>
                <a:latin typeface="Arial"/>
                <a:ea typeface="Arial"/>
                <a:cs typeface="Arial"/>
                <a:sym typeface="Arial"/>
              </a:rPr>
              <a:t>hydrated with well balanced electrolyte intake well before</a:t>
            </a:r>
          </a:p>
          <a:p>
            <a:pPr marL="171450" marR="0" lvl="0" indent="-292100" rtl="0">
              <a:lnSpc>
                <a:spcPct val="72000"/>
              </a:lnSpc>
              <a:spcBef>
                <a:spcPts val="700"/>
              </a:spcBef>
              <a:spcAft>
                <a:spcPts val="0"/>
              </a:spcAft>
              <a:buClr>
                <a:srgbClr val="000000"/>
              </a:buClr>
              <a:buSzPts val="1900"/>
              <a:buFont typeface="Arial"/>
              <a:buNone/>
            </a:pPr>
            <a:r>
              <a:rPr lang="en-US" sz="1900" b="0" i="0" u="none" strike="noStrike" cap="none">
                <a:solidFill>
                  <a:srgbClr val="000000"/>
                </a:solidFill>
                <a:latin typeface="Arial"/>
                <a:ea typeface="Arial"/>
                <a:cs typeface="Arial"/>
                <a:sym typeface="Arial"/>
              </a:rPr>
              <a:t>  any event that may require standing for a prolonged length of time.</a:t>
            </a:r>
          </a:p>
          <a:p>
            <a:pPr marL="171450" marR="0" lvl="0" indent="-292100" rtl="0">
              <a:lnSpc>
                <a:spcPct val="72000"/>
              </a:lnSpc>
              <a:spcBef>
                <a:spcPts val="70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Balanced Meal</a:t>
            </a:r>
          </a:p>
          <a:p>
            <a:pPr marL="171450" marR="0" lvl="0" indent="-292100" rtl="0">
              <a:lnSpc>
                <a:spcPct val="72000"/>
              </a:lnSpc>
              <a:spcBef>
                <a:spcPts val="700"/>
              </a:spcBef>
              <a:spcAft>
                <a:spcPts val="0"/>
              </a:spcAft>
              <a:buClr>
                <a:srgbClr val="000000"/>
              </a:buClr>
              <a:buSzPts val="1900"/>
              <a:buFont typeface="Arial"/>
              <a:buNone/>
            </a:pPr>
            <a:r>
              <a:rPr lang="en-US" sz="1900" b="0" i="0" u="none" strike="noStrike" cap="none">
                <a:solidFill>
                  <a:srgbClr val="000000"/>
                </a:solidFill>
                <a:latin typeface="Arial"/>
                <a:ea typeface="Arial"/>
                <a:cs typeface="Arial"/>
                <a:sym typeface="Arial"/>
              </a:rPr>
              <a:t>  Make sure everyone</a:t>
            </a:r>
            <a:r>
              <a:rPr lang="en-US" sz="1900" b="0" i="0" u="none" strike="noStrike" cap="none">
                <a:latin typeface="Arial"/>
                <a:ea typeface="Arial"/>
                <a:cs typeface="Arial"/>
                <a:sym typeface="Arial"/>
              </a:rPr>
              <a:t> </a:t>
            </a:r>
            <a:r>
              <a:rPr lang="en-US" sz="1900" i="0" u="none" strike="noStrike" cap="none"/>
              <a:t>ha</a:t>
            </a:r>
            <a:r>
              <a:rPr lang="en-US" sz="1900"/>
              <a:t>s</a:t>
            </a:r>
            <a:r>
              <a:rPr lang="en-US" sz="1900" b="1" i="0" u="none" strike="noStrike" cap="none">
                <a:solidFill>
                  <a:srgbClr val="FF00FF"/>
                </a:solidFill>
              </a:rPr>
              <a:t> </a:t>
            </a:r>
            <a:r>
              <a:rPr lang="en-US" sz="1900" b="0" i="0" u="none" strike="noStrike" cap="none">
                <a:solidFill>
                  <a:srgbClr val="000000"/>
                </a:solidFill>
                <a:latin typeface="Arial"/>
                <a:ea typeface="Arial"/>
                <a:cs typeface="Arial"/>
                <a:sym typeface="Arial"/>
              </a:rPr>
              <a:t>had a well balanced meal before any</a:t>
            </a:r>
          </a:p>
          <a:p>
            <a:pPr marL="171450" marR="0" lvl="0" indent="-292100" rtl="0">
              <a:lnSpc>
                <a:spcPct val="72000"/>
              </a:lnSpc>
              <a:spcBef>
                <a:spcPts val="700"/>
              </a:spcBef>
              <a:spcAft>
                <a:spcPts val="0"/>
              </a:spcAft>
              <a:buClr>
                <a:srgbClr val="000000"/>
              </a:buClr>
              <a:buSzPts val="1900"/>
              <a:buFont typeface="Arial"/>
              <a:buNone/>
            </a:pPr>
            <a:r>
              <a:rPr lang="en-US" sz="1900" b="0" i="0" u="none" strike="noStrike" cap="none">
                <a:solidFill>
                  <a:srgbClr val="000000"/>
                </a:solidFill>
                <a:latin typeface="Arial"/>
                <a:ea typeface="Arial"/>
                <a:cs typeface="Arial"/>
                <a:sym typeface="Arial"/>
              </a:rPr>
              <a:t>  event or activity.</a:t>
            </a:r>
          </a:p>
          <a:p>
            <a:pPr marL="171450" marR="0" lvl="0" indent="-292100" rtl="0">
              <a:lnSpc>
                <a:spcPct val="72000"/>
              </a:lnSpc>
              <a:spcBef>
                <a:spcPts val="70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Appropriate Rest </a:t>
            </a:r>
          </a:p>
          <a:p>
            <a:pPr marL="171450" marR="0" lvl="0" indent="-292100" rtl="0">
              <a:lnSpc>
                <a:spcPct val="72000"/>
              </a:lnSpc>
              <a:spcBef>
                <a:spcPts val="70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  </a:t>
            </a:r>
            <a:r>
              <a:rPr lang="en-US" sz="1900" b="0" i="0" u="none" strike="noStrike" cap="none">
                <a:solidFill>
                  <a:srgbClr val="000000"/>
                </a:solidFill>
                <a:latin typeface="Arial"/>
                <a:ea typeface="Arial"/>
                <a:cs typeface="Arial"/>
                <a:sym typeface="Arial"/>
              </a:rPr>
              <a:t>Recommended rest is six to eight hours of uninterrupted sleep</a:t>
            </a:r>
          </a:p>
          <a:p>
            <a:pPr marL="171450" marR="0" lvl="0" indent="-292100" rtl="0">
              <a:lnSpc>
                <a:spcPct val="72000"/>
              </a:lnSpc>
              <a:spcBef>
                <a:spcPts val="700"/>
              </a:spcBef>
              <a:spcAft>
                <a:spcPts val="0"/>
              </a:spcAft>
              <a:buClr>
                <a:srgbClr val="000000"/>
              </a:buClr>
              <a:buSzPts val="1900"/>
              <a:buFont typeface="Arial"/>
              <a:buNone/>
            </a:pPr>
            <a:r>
              <a:rPr lang="en-US" sz="1900" b="0" i="0" u="none" strike="noStrike" cap="none">
                <a:solidFill>
                  <a:srgbClr val="000000"/>
                </a:solidFill>
                <a:latin typeface="Arial"/>
                <a:ea typeface="Arial"/>
                <a:cs typeface="Arial"/>
                <a:sym typeface="Arial"/>
              </a:rPr>
              <a:t>  before any event or activity</a:t>
            </a:r>
            <a:r>
              <a:rPr lang="en-US" sz="1900"/>
              <a:t>.</a:t>
            </a:r>
          </a:p>
          <a:p>
            <a:pPr marL="171450" marR="0" lvl="0" indent="-292100" rtl="0">
              <a:lnSpc>
                <a:spcPct val="72000"/>
              </a:lnSpc>
              <a:spcBef>
                <a:spcPts val="700"/>
              </a:spcBef>
              <a:spcAft>
                <a:spcPts val="0"/>
              </a:spcAft>
              <a:buClr>
                <a:srgbClr val="000000"/>
              </a:buClr>
              <a:buSzPts val="1900"/>
              <a:buFont typeface="Arial"/>
              <a:buNone/>
            </a:pPr>
            <a:r>
              <a:rPr lang="en-US" sz="1900" b="1"/>
              <a:t>L</a:t>
            </a:r>
            <a:r>
              <a:rPr lang="en-US" sz="1900" b="1" i="0" u="none" strike="noStrike" cap="none">
                <a:solidFill>
                  <a:srgbClr val="000000"/>
                </a:solidFill>
                <a:latin typeface="Arial"/>
                <a:ea typeface="Arial"/>
                <a:cs typeface="Arial"/>
                <a:sym typeface="Arial"/>
              </a:rPr>
              <a:t>et someone know right away ...</a:t>
            </a:r>
            <a:r>
              <a:rPr lang="en-US" sz="1900" b="1"/>
              <a:t>if y</a:t>
            </a:r>
            <a:r>
              <a:rPr lang="en-US" sz="1900" b="1" i="0" u="none" strike="noStrike" cap="none">
                <a:solidFill>
                  <a:srgbClr val="000000"/>
                </a:solidFill>
                <a:latin typeface="Arial"/>
                <a:ea typeface="Arial"/>
                <a:cs typeface="Arial"/>
                <a:sym typeface="Arial"/>
              </a:rPr>
              <a:t>ou feel like your going to</a:t>
            </a:r>
          </a:p>
          <a:p>
            <a:pPr marL="171450" marR="0" lvl="0" indent="-292100" rtl="0">
              <a:lnSpc>
                <a:spcPct val="72000"/>
              </a:lnSpc>
              <a:spcBef>
                <a:spcPts val="70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faint</a:t>
            </a:r>
            <a:r>
              <a:rPr lang="en-US" sz="1900" b="1"/>
              <a:t>.</a:t>
            </a:r>
          </a:p>
          <a:p>
            <a:pPr marL="171450" marR="0" lvl="0" indent="-292100" rtl="0">
              <a:lnSpc>
                <a:spcPct val="72000"/>
              </a:lnSpc>
              <a:spcBef>
                <a:spcPts val="700"/>
              </a:spcBef>
              <a:spcAft>
                <a:spcPts val="0"/>
              </a:spcAft>
              <a:buClr>
                <a:srgbClr val="000000"/>
              </a:buClr>
              <a:buSzPts val="1900"/>
              <a:buFont typeface="Arial"/>
              <a:buNone/>
            </a:pPr>
            <a:r>
              <a:rPr lang="en-US" sz="1900" b="0" i="0" u="none" strike="noStrike" cap="none">
                <a:solidFill>
                  <a:srgbClr val="000000"/>
                </a:solidFill>
                <a:latin typeface="Arial"/>
                <a:ea typeface="Arial"/>
                <a:cs typeface="Arial"/>
                <a:sym typeface="Arial"/>
              </a:rPr>
              <a:t>  Sit down immediately to prevent falling</a:t>
            </a:r>
            <a:r>
              <a:rPr lang="en-US"/>
              <a:t>, then </a:t>
            </a:r>
            <a:r>
              <a:rPr lang="en-US" sz="1900"/>
              <a:t>c</a:t>
            </a:r>
            <a:r>
              <a:rPr lang="en-US" sz="1900" b="0" i="0" u="none" strike="noStrike" cap="none">
                <a:solidFill>
                  <a:srgbClr val="000000"/>
                </a:solidFill>
                <a:latin typeface="Arial"/>
                <a:ea typeface="Arial"/>
                <a:cs typeface="Arial"/>
                <a:sym typeface="Arial"/>
              </a:rPr>
              <a:t>ool down and rest</a:t>
            </a:r>
          </a:p>
          <a:p>
            <a:pPr marL="171450" marR="0" lvl="0" indent="-292100" algn="l" rtl="0">
              <a:lnSpc>
                <a:spcPct val="72000"/>
              </a:lnSpc>
              <a:spcBef>
                <a:spcPts val="700"/>
              </a:spcBef>
              <a:spcAft>
                <a:spcPts val="0"/>
              </a:spcAft>
              <a:buClr>
                <a:srgbClr val="000000"/>
              </a:buClr>
              <a:buSzPts val="1900"/>
              <a:buFont typeface="Arial"/>
              <a:buNone/>
            </a:pPr>
            <a:r>
              <a:rPr lang="en-US" sz="1900" b="0" i="0" u="none" strike="noStrike" cap="none">
                <a:solidFill>
                  <a:srgbClr val="000000"/>
                </a:solidFill>
                <a:latin typeface="Arial"/>
                <a:ea typeface="Arial"/>
                <a:cs typeface="Arial"/>
                <a:sym typeface="Arial"/>
              </a:rPr>
              <a:t> </a:t>
            </a:r>
          </a:p>
          <a:p>
            <a:pPr marL="171450" marR="0" lvl="0" indent="-292100" algn="l" rtl="0">
              <a:lnSpc>
                <a:spcPct val="72000"/>
              </a:lnSpc>
              <a:spcBef>
                <a:spcPts val="70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  </a:t>
            </a:r>
          </a:p>
          <a:p>
            <a:pPr marL="171450" marR="0" lvl="0" indent="-292100" algn="l" rtl="0">
              <a:lnSpc>
                <a:spcPct val="72000"/>
              </a:lnSpc>
              <a:spcBef>
                <a:spcPts val="700"/>
              </a:spcBef>
              <a:spcAft>
                <a:spcPts val="0"/>
              </a:spcAft>
              <a:buClr>
                <a:srgbClr val="000000"/>
              </a:buClr>
              <a:buSzPts val="1900"/>
              <a:buFont typeface="Arial"/>
              <a:buNone/>
            </a:pPr>
            <a:r>
              <a:rPr lang="en-US" sz="1900" b="1" i="0" u="none" strike="noStrike" cap="none">
                <a:solidFill>
                  <a:srgbClr val="000000"/>
                </a:solidFill>
                <a:latin typeface="Arial"/>
                <a:ea typeface="Arial"/>
                <a:cs typeface="Arial"/>
                <a:sym typeface="Arial"/>
              </a:rPr>
              <a:t>   </a:t>
            </a:r>
          </a:p>
        </p:txBody>
      </p:sp>
      <p:sp>
        <p:nvSpPr>
          <p:cNvPr id="204" name="Shape 204"/>
          <p:cNvSpPr txBox="1">
            <a:spLocks noGrp="1"/>
          </p:cNvSpPr>
          <p:nvPr>
            <p:ph type="sldNum" idx="12"/>
          </p:nvPr>
        </p:nvSpPr>
        <p:spPr>
          <a:xfrm>
            <a:off x="8351269" y="6429694"/>
            <a:ext cx="164082" cy="218441"/>
          </a:xfrm>
          <a:prstGeom prst="rect">
            <a:avLst/>
          </a:prstGeom>
          <a:noFill/>
          <a:ln>
            <a:noFill/>
          </a:ln>
        </p:spPr>
        <p:txBody>
          <a:bodyPr wrap="square" lIns="45700" tIns="45700" rIns="45700" bIns="45700" anchor="ctr" anchorCtr="0">
            <a:noAutofit/>
          </a:bodyPr>
          <a:lstStyle/>
          <a:p>
            <a:pPr marL="0" marR="0" lvl="0" indent="-57150" algn="r" rtl="0">
              <a:lnSpc>
                <a:spcPct val="100000"/>
              </a:lnSpc>
              <a:spcBef>
                <a:spcPts val="0"/>
              </a:spcBef>
              <a:spcAft>
                <a:spcPts val="0"/>
              </a:spcAft>
              <a:buClr>
                <a:srgbClr val="3B3838"/>
              </a:buClr>
              <a:buSzPts val="900"/>
              <a:buFont typeface="Calibri"/>
              <a:buNone/>
            </a:pPr>
            <a:fld id="{00000000-1234-1234-1234-123412341234}" type="slidenum">
              <a:rPr lang="en-US" sz="900" b="0" i="0" u="none" strike="noStrike" cap="none">
                <a:solidFill>
                  <a:srgbClr val="3B3838"/>
                </a:solidFill>
                <a:latin typeface="Calibri"/>
                <a:ea typeface="Calibri"/>
                <a:cs typeface="Calibri"/>
                <a:sym typeface="Calibri"/>
              </a:rPr>
              <a:t>9</a:t>
            </a:fld>
            <a:endParaRPr lang="en-US" sz="900" b="0" i="0" u="none" strike="noStrike" cap="none">
              <a:solidFill>
                <a:srgbClr val="3B3838"/>
              </a:solidFill>
              <a:latin typeface="Calibri"/>
              <a:ea typeface="Calibri"/>
              <a:cs typeface="Calibri"/>
              <a:sym typeface="Calibri"/>
            </a:endParaRPr>
          </a:p>
        </p:txBody>
      </p:sp>
      <p:pic>
        <p:nvPicPr>
          <p:cNvPr id="6" name="Picture 1" descr="C:\Users\Johns\Downloads\swr_patch_512x515_transparent.png">
            <a:extLst>
              <a:ext uri="{FF2B5EF4-FFF2-40B4-BE49-F238E27FC236}">
                <a16:creationId xmlns:a16="http://schemas.microsoft.com/office/drawing/2014/main" id="{419495D4-EC36-45AA-91A1-5A5C2D5DD6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3338"/>
            <a:ext cx="1206500"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NSOC Sky">
  <a:themeElements>
    <a:clrScheme name="NSOC Sky">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SOC Sky">
  <a:themeElements>
    <a:clrScheme name="NSOC Sky">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847</Words>
  <Application>Microsoft Office PowerPoint</Application>
  <PresentationFormat>On-screen Show (4:3)</PresentationFormat>
  <Paragraphs>145</Paragraphs>
  <Slides>14</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NSOC Sky</vt:lpstr>
      <vt:lpstr>    FAINTING SAFETY</vt:lpstr>
      <vt:lpstr>FAINTING SAFETY</vt:lpstr>
      <vt:lpstr>            MAIN FOCUS</vt:lpstr>
      <vt:lpstr>THIS IS ONLY AN OVERVIEW</vt:lpstr>
      <vt:lpstr>                    FAINTING</vt:lpstr>
      <vt:lpstr>CONTRIBUTING FACTORS OF  FAINTING        </vt:lpstr>
      <vt:lpstr>    SYMPTOMS OF FAINTING</vt:lpstr>
      <vt:lpstr>RISKS HAZARDS FROM FAINTING</vt:lpstr>
      <vt:lpstr>    PREVENTION OF FAINTING</vt:lpstr>
      <vt:lpstr>CAN LOCKING KNEES CAUSE                    FAINTING</vt:lpstr>
      <vt:lpstr>HOW TO PREVENT LOCKING     KNEES</vt:lpstr>
      <vt:lpstr>HOW TO HELP PREVENT FAINTING</vt:lpstr>
      <vt:lpstr>                 FINAL NOTE</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FAINTING SAFETY</dc:title>
  <cp:lastModifiedBy>John Kruger</cp:lastModifiedBy>
  <cp:revision>8</cp:revision>
  <dcterms:modified xsi:type="dcterms:W3CDTF">2018-01-03T23:30:39Z</dcterms:modified>
</cp:coreProperties>
</file>