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65" r:id="rId3"/>
    <p:sldId id="257" r:id="rId4"/>
    <p:sldId id="260" r:id="rId5"/>
    <p:sldId id="266" r:id="rId6"/>
    <p:sldId id="261" r:id="rId7"/>
    <p:sldId id="262" r:id="rId8"/>
    <p:sldId id="267" r:id="rId9"/>
    <p:sldId id="268" r:id="rId10"/>
    <p:sldId id="269" r:id="rId11"/>
    <p:sldId id="264" r:id="rId1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Castle" initials="RC" lastIdx="2" clrIdx="0">
    <p:extLst>
      <p:ext uri="{19B8F6BF-5375-455C-9EA6-DF929625EA0E}">
        <p15:presenceInfo xmlns:p15="http://schemas.microsoft.com/office/powerpoint/2012/main" userId="b14429bf0ba5a04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9"/>
          </a:solidFill>
        </a:fill>
      </a:tcStyle>
    </a:wholeTbl>
    <a:band2H>
      <a:tcTxStyle/>
      <a:tcStyle>
        <a:tcBdr/>
        <a:fill>
          <a:solidFill>
            <a:srgbClr val="E7E7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2" name="Shape 282"/>
          <p:cNvSpPr>
            <a:spLocks noGrp="1" noRot="1" noChangeAspect="1"/>
          </p:cNvSpPr>
          <p:nvPr>
            <p:ph type="sldImg"/>
          </p:nvPr>
        </p:nvSpPr>
        <p:spPr>
          <a:xfrm>
            <a:off x="1143000" y="685800"/>
            <a:ext cx="4572000" cy="3429000"/>
          </a:xfrm>
          <a:prstGeom prst="rect">
            <a:avLst/>
          </a:prstGeom>
        </p:spPr>
        <p:txBody>
          <a:bodyPr/>
          <a:lstStyle/>
          <a:p>
            <a:endParaRPr/>
          </a:p>
        </p:txBody>
      </p:sp>
      <p:sp>
        <p:nvSpPr>
          <p:cNvPr id="283" name="Shape 28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6" name="wing patch.jpg" descr="wing patch.jpg"/>
          <p:cNvPicPr>
            <a:picLocks noChangeAspect="1"/>
          </p:cNvPicPr>
          <p:nvPr/>
        </p:nvPicPr>
        <p:blipFill>
          <a:blip r:embed="rId2"/>
          <a:stretch>
            <a:fillRect/>
          </a:stretch>
        </p:blipFill>
        <p:spPr>
          <a:xfrm>
            <a:off x="111125" y="142876"/>
            <a:ext cx="930275" cy="1009651"/>
          </a:xfrm>
          <a:prstGeom prst="rect">
            <a:avLst/>
          </a:prstGeom>
          <a:ln w="12700">
            <a:miter lim="400000"/>
          </a:ln>
        </p:spPr>
      </p:pic>
      <p:sp>
        <p:nvSpPr>
          <p:cNvPr id="17" name="Slide Number"/>
          <p:cNvSpPr txBox="1">
            <a:spLocks noGrp="1"/>
          </p:cNvSpPr>
          <p:nvPr>
            <p:ph type="sldNum" sz="quarter" idx="2"/>
          </p:nvPr>
        </p:nvSpPr>
        <p:spPr>
          <a:xfrm>
            <a:off x="8284078" y="6431565"/>
            <a:ext cx="231273" cy="214698"/>
          </a:xfrm>
          <a:prstGeom prst="rect">
            <a:avLst/>
          </a:prstGeom>
        </p:spPr>
        <p:txBody>
          <a:bodyPr/>
          <a:lstStyle>
            <a:lvl1pPr>
              <a:defRPr sz="900">
                <a:solidFill>
                  <a:srgbClr val="60606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20" name="Title Text"/>
          <p:cNvSpPr txBox="1">
            <a:spLocks noGrp="1"/>
          </p:cNvSpPr>
          <p:nvPr>
            <p:ph type="title"/>
          </p:nvPr>
        </p:nvSpPr>
        <p:spPr>
          <a:xfrm>
            <a:off x="2077641" y="-152400"/>
            <a:ext cx="2949178" cy="1600200"/>
          </a:xfrm>
          <a:prstGeom prst="rect">
            <a:avLst/>
          </a:prstGeom>
        </p:spPr>
        <p:txBody>
          <a:bodyPr anchor="b"/>
          <a:lstStyle>
            <a:lvl1pPr defTabSz="685800">
              <a:defRPr sz="2400">
                <a:effectLst>
                  <a:outerShdw blurRad="38100" dist="38100" dir="2700000" rotWithShape="0">
                    <a:srgbClr val="000000">
                      <a:alpha val="43137"/>
                    </a:srgbClr>
                  </a:outerShdw>
                </a:effectLst>
                <a:latin typeface="Arial"/>
                <a:ea typeface="Arial"/>
                <a:cs typeface="Arial"/>
                <a:sym typeface="Arial"/>
              </a:defRPr>
            </a:lvl1pPr>
          </a:lstStyle>
          <a:p>
            <a:r>
              <a:t>Title Text</a:t>
            </a:r>
          </a:p>
        </p:txBody>
      </p:sp>
      <p:sp>
        <p:nvSpPr>
          <p:cNvPr id="121" name="Body Level One…"/>
          <p:cNvSpPr txBox="1">
            <a:spLocks noGrp="1"/>
          </p:cNvSpPr>
          <p:nvPr>
            <p:ph type="body" sz="quarter" idx="1"/>
          </p:nvPr>
        </p:nvSpPr>
        <p:spPr>
          <a:xfrm>
            <a:off x="629841" y="2057400"/>
            <a:ext cx="2949178" cy="3811588"/>
          </a:xfrm>
          <a:prstGeom prst="rect">
            <a:avLst/>
          </a:prstGeom>
        </p:spPr>
        <p:txBody>
          <a:bodyPr/>
          <a:lstStyle>
            <a:lvl1pPr marL="0" indent="0" defTabSz="685800">
              <a:spcBef>
                <a:spcPts val="700"/>
              </a:spcBef>
              <a:buSzTx/>
              <a:buFontTx/>
              <a:buNone/>
              <a:defRPr sz="1200">
                <a:latin typeface="Arial"/>
                <a:ea typeface="Arial"/>
                <a:cs typeface="Arial"/>
                <a:sym typeface="Arial"/>
              </a:defRPr>
            </a:lvl1pPr>
            <a:lvl2pPr marL="0" indent="0" defTabSz="685800">
              <a:spcBef>
                <a:spcPts val="700"/>
              </a:spcBef>
              <a:buSzTx/>
              <a:buFontTx/>
              <a:buNone/>
              <a:defRPr sz="1200">
                <a:latin typeface="Arial"/>
                <a:ea typeface="Arial"/>
                <a:cs typeface="Arial"/>
                <a:sym typeface="Arial"/>
              </a:defRPr>
            </a:lvl2pPr>
            <a:lvl3pPr marL="0" indent="0" defTabSz="685800">
              <a:spcBef>
                <a:spcPts val="700"/>
              </a:spcBef>
              <a:buSzTx/>
              <a:buFontTx/>
              <a:buNone/>
              <a:defRPr sz="1200">
                <a:latin typeface="Arial"/>
                <a:ea typeface="Arial"/>
                <a:cs typeface="Arial"/>
                <a:sym typeface="Arial"/>
              </a:defRPr>
            </a:lvl3pPr>
            <a:lvl4pPr marL="0" indent="0" defTabSz="685800">
              <a:spcBef>
                <a:spcPts val="700"/>
              </a:spcBef>
              <a:buSzTx/>
              <a:buFontTx/>
              <a:buNone/>
              <a:defRPr sz="1200">
                <a:latin typeface="Arial"/>
                <a:ea typeface="Arial"/>
                <a:cs typeface="Arial"/>
                <a:sym typeface="Arial"/>
              </a:defRPr>
            </a:lvl4pPr>
            <a:lvl5pPr marL="0" indent="0" defTabSz="685800">
              <a:spcBef>
                <a:spcPts val="700"/>
              </a:spcBef>
              <a:buSzTx/>
              <a:buFontTx/>
              <a:buNone/>
              <a:defRPr sz="12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pic>
        <p:nvPicPr>
          <p:cNvPr id="122" name="wing patch.jpg" descr="wing patch.jpg"/>
          <p:cNvPicPr>
            <a:picLocks noChangeAspect="1"/>
          </p:cNvPicPr>
          <p:nvPr/>
        </p:nvPicPr>
        <p:blipFill>
          <a:blip r:embed="rId2"/>
          <a:stretch>
            <a:fillRect/>
          </a:stretch>
        </p:blipFill>
        <p:spPr>
          <a:xfrm>
            <a:off x="108036" y="142876"/>
            <a:ext cx="930276" cy="1009651"/>
          </a:xfrm>
          <a:prstGeom prst="rect">
            <a:avLst/>
          </a:prstGeom>
          <a:ln w="12700">
            <a:miter lim="400000"/>
          </a:ln>
        </p:spPr>
      </p:pic>
      <p:sp>
        <p:nvSpPr>
          <p:cNvPr id="124" name="Slide Number"/>
          <p:cNvSpPr txBox="1">
            <a:spLocks noGrp="1"/>
          </p:cNvSpPr>
          <p:nvPr>
            <p:ph type="sldNum" sz="quarter" idx="2"/>
          </p:nvPr>
        </p:nvSpPr>
        <p:spPr>
          <a:xfrm>
            <a:off x="8291336" y="6429696"/>
            <a:ext cx="224018" cy="218437"/>
          </a:xfrm>
          <a:prstGeom prst="rect">
            <a:avLst/>
          </a:prstGeom>
        </p:spPr>
        <p:txBody>
          <a:bodyPr/>
          <a:lstStyle>
            <a:lvl1pPr>
              <a:defRPr sz="900">
                <a:solidFill>
                  <a:srgbClr val="3B3838"/>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132" name="Title Text"/>
          <p:cNvSpPr txBox="1">
            <a:spLocks noGrp="1"/>
          </p:cNvSpPr>
          <p:nvPr>
            <p:ph type="title"/>
          </p:nvPr>
        </p:nvSpPr>
        <p:spPr>
          <a:xfrm>
            <a:off x="1214088" y="121009"/>
            <a:ext cx="6715825" cy="1325563"/>
          </a:xfrm>
          <a:prstGeom prst="rect">
            <a:avLst/>
          </a:prstGeom>
        </p:spPr>
        <p:txBody>
          <a:bodyPr/>
          <a:lstStyle>
            <a:lvl1pPr defTabSz="685800">
              <a:defRPr sz="3300">
                <a:effectLst>
                  <a:outerShdw blurRad="38100" dist="38100" dir="2700000" rotWithShape="0">
                    <a:srgbClr val="000000">
                      <a:alpha val="43137"/>
                    </a:srgbClr>
                  </a:outerShdw>
                </a:effectLst>
                <a:latin typeface="Arial"/>
                <a:ea typeface="Arial"/>
                <a:cs typeface="Arial"/>
                <a:sym typeface="Arial"/>
              </a:defRPr>
            </a:lvl1pPr>
          </a:lstStyle>
          <a:p>
            <a:r>
              <a:t>Title Text</a:t>
            </a:r>
          </a:p>
        </p:txBody>
      </p:sp>
      <p:sp>
        <p:nvSpPr>
          <p:cNvPr id="133" name="Body Level One…"/>
          <p:cNvSpPr txBox="1">
            <a:spLocks noGrp="1"/>
          </p:cNvSpPr>
          <p:nvPr>
            <p:ph type="body" idx="1"/>
          </p:nvPr>
        </p:nvSpPr>
        <p:spPr>
          <a:prstGeom prst="rect">
            <a:avLst/>
          </a:prstGeom>
        </p:spPr>
        <p:txBody>
          <a:bodyPr/>
          <a:lstStyle>
            <a:lvl1pPr marL="171450" indent="-171450" defTabSz="685800">
              <a:spcBef>
                <a:spcPts val="700"/>
              </a:spcBef>
              <a:defRPr sz="2100">
                <a:latin typeface="Arial"/>
                <a:ea typeface="Arial"/>
                <a:cs typeface="Arial"/>
                <a:sym typeface="Arial"/>
              </a:defRPr>
            </a:lvl1pPr>
            <a:lvl2pPr marL="542925" indent="-200025" defTabSz="685800">
              <a:spcBef>
                <a:spcPts val="700"/>
              </a:spcBef>
              <a:defRPr sz="2100">
                <a:latin typeface="Arial"/>
                <a:ea typeface="Arial"/>
                <a:cs typeface="Arial"/>
                <a:sym typeface="Arial"/>
              </a:defRPr>
            </a:lvl2pPr>
            <a:lvl3pPr marL="925830" indent="-240030" defTabSz="685800">
              <a:spcBef>
                <a:spcPts val="700"/>
              </a:spcBef>
              <a:defRPr sz="2100">
                <a:latin typeface="Arial"/>
                <a:ea typeface="Arial"/>
                <a:cs typeface="Arial"/>
                <a:sym typeface="Arial"/>
              </a:defRPr>
            </a:lvl3pPr>
            <a:lvl4pPr marL="1305657" indent="-276957" defTabSz="685800">
              <a:spcBef>
                <a:spcPts val="700"/>
              </a:spcBef>
              <a:defRPr sz="2100">
                <a:latin typeface="Arial"/>
                <a:ea typeface="Arial"/>
                <a:cs typeface="Arial"/>
                <a:sym typeface="Arial"/>
              </a:defRPr>
            </a:lvl4pPr>
            <a:lvl5pPr marL="1648554" indent="-276957" defTabSz="685800">
              <a:spcBef>
                <a:spcPts val="700"/>
              </a:spcBef>
              <a:defRPr sz="21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pic>
        <p:nvPicPr>
          <p:cNvPr id="134" name="wing patch.jpg" descr="wing patch.jpg"/>
          <p:cNvPicPr>
            <a:picLocks noChangeAspect="1"/>
          </p:cNvPicPr>
          <p:nvPr/>
        </p:nvPicPr>
        <p:blipFill>
          <a:blip r:embed="rId2"/>
          <a:stretch>
            <a:fillRect/>
          </a:stretch>
        </p:blipFill>
        <p:spPr>
          <a:xfrm>
            <a:off x="109151" y="142876"/>
            <a:ext cx="930279" cy="1009651"/>
          </a:xfrm>
          <a:prstGeom prst="rect">
            <a:avLst/>
          </a:prstGeom>
          <a:ln w="12700">
            <a:miter lim="400000"/>
          </a:ln>
        </p:spPr>
      </p:pic>
      <p:sp>
        <p:nvSpPr>
          <p:cNvPr id="136" name="Slide Number"/>
          <p:cNvSpPr txBox="1">
            <a:spLocks noGrp="1"/>
          </p:cNvSpPr>
          <p:nvPr>
            <p:ph type="sldNum" sz="quarter" idx="2"/>
          </p:nvPr>
        </p:nvSpPr>
        <p:spPr>
          <a:xfrm>
            <a:off x="8291336" y="6429696"/>
            <a:ext cx="224018" cy="218437"/>
          </a:xfrm>
          <a:prstGeom prst="rect">
            <a:avLst/>
          </a:prstGeom>
        </p:spPr>
        <p:txBody>
          <a:bodyPr/>
          <a:lstStyle>
            <a:lvl1pPr>
              <a:defRPr sz="900">
                <a:solidFill>
                  <a:srgbClr val="3B3838"/>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44" name="Title Text"/>
          <p:cNvSpPr txBox="1">
            <a:spLocks noGrp="1"/>
          </p:cNvSpPr>
          <p:nvPr>
            <p:ph type="title"/>
          </p:nvPr>
        </p:nvSpPr>
        <p:spPr>
          <a:xfrm>
            <a:off x="6543675" y="365125"/>
            <a:ext cx="1971675" cy="5811838"/>
          </a:xfrm>
          <a:prstGeom prst="rect">
            <a:avLst/>
          </a:prstGeom>
        </p:spPr>
        <p:txBody>
          <a:bodyPr/>
          <a:lstStyle>
            <a:lvl1pPr defTabSz="685800">
              <a:defRPr sz="3300">
                <a:effectLst>
                  <a:outerShdw blurRad="38100" dist="38100" dir="2700000" rotWithShape="0">
                    <a:srgbClr val="000000">
                      <a:alpha val="43137"/>
                    </a:srgbClr>
                  </a:outerShdw>
                </a:effectLst>
                <a:latin typeface="Arial"/>
                <a:ea typeface="Arial"/>
                <a:cs typeface="Arial"/>
                <a:sym typeface="Arial"/>
              </a:defRPr>
            </a:lvl1pPr>
          </a:lstStyle>
          <a:p>
            <a:r>
              <a:t>Title Text</a:t>
            </a:r>
          </a:p>
        </p:txBody>
      </p:sp>
      <p:sp>
        <p:nvSpPr>
          <p:cNvPr id="145" name="Body Level One…"/>
          <p:cNvSpPr txBox="1">
            <a:spLocks noGrp="1"/>
          </p:cNvSpPr>
          <p:nvPr>
            <p:ph type="body" idx="1"/>
          </p:nvPr>
        </p:nvSpPr>
        <p:spPr>
          <a:xfrm>
            <a:off x="1428750" y="365125"/>
            <a:ext cx="5800725" cy="5811838"/>
          </a:xfrm>
          <a:prstGeom prst="rect">
            <a:avLst/>
          </a:prstGeom>
        </p:spPr>
        <p:txBody>
          <a:bodyPr/>
          <a:lstStyle>
            <a:lvl1pPr marL="171450" indent="-171450" defTabSz="685800">
              <a:spcBef>
                <a:spcPts val="700"/>
              </a:spcBef>
              <a:defRPr sz="2100">
                <a:latin typeface="Arial"/>
                <a:ea typeface="Arial"/>
                <a:cs typeface="Arial"/>
                <a:sym typeface="Arial"/>
              </a:defRPr>
            </a:lvl1pPr>
            <a:lvl2pPr marL="542925" indent="-200025" defTabSz="685800">
              <a:spcBef>
                <a:spcPts val="700"/>
              </a:spcBef>
              <a:defRPr sz="2100">
                <a:latin typeface="Arial"/>
                <a:ea typeface="Arial"/>
                <a:cs typeface="Arial"/>
                <a:sym typeface="Arial"/>
              </a:defRPr>
            </a:lvl2pPr>
            <a:lvl3pPr marL="925830" indent="-240030" defTabSz="685800">
              <a:spcBef>
                <a:spcPts val="700"/>
              </a:spcBef>
              <a:defRPr sz="2100">
                <a:latin typeface="Arial"/>
                <a:ea typeface="Arial"/>
                <a:cs typeface="Arial"/>
                <a:sym typeface="Arial"/>
              </a:defRPr>
            </a:lvl3pPr>
            <a:lvl4pPr marL="1305657" indent="-276957" defTabSz="685800">
              <a:spcBef>
                <a:spcPts val="700"/>
              </a:spcBef>
              <a:defRPr sz="2100">
                <a:latin typeface="Arial"/>
                <a:ea typeface="Arial"/>
                <a:cs typeface="Arial"/>
                <a:sym typeface="Arial"/>
              </a:defRPr>
            </a:lvl4pPr>
            <a:lvl5pPr marL="1648554" indent="-276957" defTabSz="685800">
              <a:spcBef>
                <a:spcPts val="700"/>
              </a:spcBef>
              <a:defRPr sz="21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pic>
        <p:nvPicPr>
          <p:cNvPr id="146" name="wing patch.jpg" descr="wing patch.jpg"/>
          <p:cNvPicPr>
            <a:picLocks noChangeAspect="1"/>
          </p:cNvPicPr>
          <p:nvPr/>
        </p:nvPicPr>
        <p:blipFill>
          <a:blip r:embed="rId2"/>
          <a:stretch>
            <a:fillRect/>
          </a:stretch>
        </p:blipFill>
        <p:spPr>
          <a:xfrm>
            <a:off x="109151" y="142876"/>
            <a:ext cx="930279" cy="1009651"/>
          </a:xfrm>
          <a:prstGeom prst="rect">
            <a:avLst/>
          </a:prstGeom>
          <a:ln w="12700">
            <a:miter lim="400000"/>
          </a:ln>
        </p:spPr>
      </p:pic>
      <p:sp>
        <p:nvSpPr>
          <p:cNvPr id="148" name="Slide Number"/>
          <p:cNvSpPr txBox="1">
            <a:spLocks noGrp="1"/>
          </p:cNvSpPr>
          <p:nvPr>
            <p:ph type="sldNum" sz="quarter" idx="2"/>
          </p:nvPr>
        </p:nvSpPr>
        <p:spPr>
          <a:xfrm>
            <a:off x="8291336" y="6429696"/>
            <a:ext cx="224018" cy="218437"/>
          </a:xfrm>
          <a:prstGeom prst="rect">
            <a:avLst/>
          </a:prstGeom>
        </p:spPr>
        <p:txBody>
          <a:bodyPr/>
          <a:lstStyle>
            <a:lvl1pPr>
              <a:defRPr sz="900">
                <a:solidFill>
                  <a:srgbClr val="3B3838"/>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56" name="Title Text"/>
          <p:cNvSpPr txBox="1">
            <a:spLocks noGrp="1"/>
          </p:cNvSpPr>
          <p:nvPr>
            <p:ph type="title"/>
          </p:nvPr>
        </p:nvSpPr>
        <p:spPr>
          <a:xfrm>
            <a:off x="685800" y="1122362"/>
            <a:ext cx="7772400" cy="2387601"/>
          </a:xfrm>
          <a:prstGeom prst="rect">
            <a:avLst/>
          </a:prstGeom>
        </p:spPr>
        <p:txBody>
          <a:bodyPr anchor="b"/>
          <a:lstStyle>
            <a:lvl1pPr algn="ctr">
              <a:defRPr sz="6000"/>
            </a:lvl1pPr>
          </a:lstStyle>
          <a:p>
            <a:r>
              <a:t>Title Text</a:t>
            </a:r>
          </a:p>
        </p:txBody>
      </p:sp>
      <p:sp>
        <p:nvSpPr>
          <p:cNvPr id="157" name="Body Level One…"/>
          <p:cNvSpPr txBox="1">
            <a:spLocks noGrp="1"/>
          </p:cNvSpPr>
          <p:nvPr>
            <p:ph type="body" sz="quarter" idx="1"/>
          </p:nvPr>
        </p:nvSpPr>
        <p:spPr>
          <a:xfrm>
            <a:off x="1143000" y="3602037"/>
            <a:ext cx="6858000" cy="1655766"/>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pic>
        <p:nvPicPr>
          <p:cNvPr id="158" name="wing patch.jpg" descr="wing patch.jpg"/>
          <p:cNvPicPr>
            <a:picLocks noChangeAspect="1"/>
          </p:cNvPicPr>
          <p:nvPr/>
        </p:nvPicPr>
        <p:blipFill>
          <a:blip r:embed="rId2"/>
          <a:stretch>
            <a:fillRect/>
          </a:stretch>
        </p:blipFill>
        <p:spPr>
          <a:xfrm>
            <a:off x="109151" y="142876"/>
            <a:ext cx="930279" cy="1009651"/>
          </a:xfrm>
          <a:prstGeom prst="rect">
            <a:avLst/>
          </a:prstGeom>
          <a:ln w="12700">
            <a:miter lim="400000"/>
          </a:ln>
        </p:spPr>
      </p:pic>
      <p:sp>
        <p:nvSpPr>
          <p:cNvPr id="1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67" name="Title Text"/>
          <p:cNvSpPr txBox="1">
            <a:spLocks noGrp="1"/>
          </p:cNvSpPr>
          <p:nvPr>
            <p:ph type="title"/>
          </p:nvPr>
        </p:nvSpPr>
        <p:spPr>
          <a:prstGeom prst="rect">
            <a:avLst/>
          </a:prstGeom>
        </p:spPr>
        <p:txBody>
          <a:bodyPr/>
          <a:lstStyle/>
          <a:p>
            <a:r>
              <a:t>Title Text</a:t>
            </a:r>
          </a:p>
        </p:txBody>
      </p:sp>
      <p:sp>
        <p:nvSpPr>
          <p:cNvPr id="16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177" name="Title Text"/>
          <p:cNvSpPr txBox="1">
            <a:spLocks noGrp="1"/>
          </p:cNvSpPr>
          <p:nvPr>
            <p:ph type="title"/>
          </p:nvPr>
        </p:nvSpPr>
        <p:spPr>
          <a:xfrm>
            <a:off x="623887" y="1709739"/>
            <a:ext cx="7886701" cy="2852737"/>
          </a:xfrm>
          <a:prstGeom prst="rect">
            <a:avLst/>
          </a:prstGeom>
        </p:spPr>
        <p:txBody>
          <a:bodyPr anchor="b"/>
          <a:lstStyle>
            <a:lvl1pPr>
              <a:defRPr sz="6000"/>
            </a:lvl1pPr>
          </a:lstStyle>
          <a:p>
            <a:r>
              <a:t>Title Text</a:t>
            </a:r>
          </a:p>
        </p:txBody>
      </p:sp>
      <p:sp>
        <p:nvSpPr>
          <p:cNvPr id="178" name="Body Level One…"/>
          <p:cNvSpPr txBox="1">
            <a:spLocks noGrp="1"/>
          </p:cNvSpPr>
          <p:nvPr>
            <p:ph type="body" sz="quarter" idx="1"/>
          </p:nvPr>
        </p:nvSpPr>
        <p:spPr>
          <a:xfrm>
            <a:off x="623887" y="4589464"/>
            <a:ext cx="7886701" cy="1500191"/>
          </a:xfrm>
          <a:prstGeom prst="rect">
            <a:avLst/>
          </a:prstGeom>
        </p:spPr>
        <p:txBody>
          <a:bodyPr/>
          <a:lstStyle>
            <a:lvl1pPr marL="0" indent="0">
              <a:buSzTx/>
              <a:buFontTx/>
              <a:buNone/>
              <a:defRPr sz="2400"/>
            </a:lvl1pPr>
            <a:lvl2pPr marL="0" indent="0">
              <a:buSzTx/>
              <a:buFontTx/>
              <a:buNone/>
              <a:defRPr sz="2400"/>
            </a:lvl2pPr>
            <a:lvl3pPr marL="0" indent="0">
              <a:buSzTx/>
              <a:buFontTx/>
              <a:buNone/>
              <a:defRPr sz="2400"/>
            </a:lvl3pPr>
            <a:lvl4pPr marL="0" indent="0">
              <a:buSzTx/>
              <a:buFontTx/>
              <a:buNone/>
              <a:defRPr sz="2400"/>
            </a:lvl4pPr>
            <a:lvl5pPr marL="0" indent="0">
              <a:buSzTx/>
              <a:buFontTx/>
              <a:buNone/>
              <a:defRPr sz="2400"/>
            </a:lvl5pPr>
          </a:lstStyle>
          <a:p>
            <a:r>
              <a:t>Body Level One</a:t>
            </a:r>
          </a:p>
          <a:p>
            <a:pPr lvl="1"/>
            <a:r>
              <a:t>Body Level Two</a:t>
            </a:r>
          </a:p>
          <a:p>
            <a:pPr lvl="2"/>
            <a:r>
              <a:t>Body Level Three</a:t>
            </a:r>
          </a:p>
          <a:p>
            <a:pPr lvl="3"/>
            <a:r>
              <a:t>Body Level Four</a:t>
            </a:r>
          </a:p>
          <a:p>
            <a:pPr lvl="4"/>
            <a:r>
              <a:t>Body Level Five</a:t>
            </a:r>
          </a:p>
        </p:txBody>
      </p:sp>
      <p:pic>
        <p:nvPicPr>
          <p:cNvPr id="179" name="wing patch.jpg" descr="wing patch.jpg"/>
          <p:cNvPicPr>
            <a:picLocks noChangeAspect="1"/>
          </p:cNvPicPr>
          <p:nvPr/>
        </p:nvPicPr>
        <p:blipFill>
          <a:blip r:embed="rId2"/>
          <a:stretch>
            <a:fillRect/>
          </a:stretch>
        </p:blipFill>
        <p:spPr>
          <a:xfrm>
            <a:off x="109151" y="142876"/>
            <a:ext cx="930279" cy="1009651"/>
          </a:xfrm>
          <a:prstGeom prst="rect">
            <a:avLst/>
          </a:prstGeom>
          <a:ln w="12700">
            <a:miter lim="400000"/>
          </a:ln>
        </p:spPr>
      </p:pic>
      <p:sp>
        <p:nvSpPr>
          <p:cNvPr id="1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89" name="Title Text"/>
          <p:cNvSpPr txBox="1">
            <a:spLocks noGrp="1"/>
          </p:cNvSpPr>
          <p:nvPr>
            <p:ph type="title"/>
          </p:nvPr>
        </p:nvSpPr>
        <p:spPr>
          <a:xfrm>
            <a:off x="1100664" y="365125"/>
            <a:ext cx="7414687" cy="1325564"/>
          </a:xfrm>
          <a:prstGeom prst="rect">
            <a:avLst/>
          </a:prstGeom>
        </p:spPr>
        <p:txBody>
          <a:bodyPr/>
          <a:lstStyle/>
          <a:p>
            <a:r>
              <a:t>Title Text</a:t>
            </a:r>
          </a:p>
        </p:txBody>
      </p:sp>
      <p:sp>
        <p:nvSpPr>
          <p:cNvPr id="190" name="Body Level One…"/>
          <p:cNvSpPr txBox="1">
            <a:spLocks noGrp="1"/>
          </p:cNvSpPr>
          <p:nvPr>
            <p:ph type="body" sz="half" idx="1"/>
          </p:nvPr>
        </p:nvSpPr>
        <p:spPr>
          <a:xfrm>
            <a:off x="628650" y="1825625"/>
            <a:ext cx="38862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pic>
        <p:nvPicPr>
          <p:cNvPr id="191" name="wing patch.jpg" descr="wing patch.jpg"/>
          <p:cNvPicPr>
            <a:picLocks noChangeAspect="1"/>
          </p:cNvPicPr>
          <p:nvPr/>
        </p:nvPicPr>
        <p:blipFill>
          <a:blip r:embed="rId2"/>
          <a:stretch>
            <a:fillRect/>
          </a:stretch>
        </p:blipFill>
        <p:spPr>
          <a:xfrm>
            <a:off x="109151" y="142876"/>
            <a:ext cx="930279" cy="1009651"/>
          </a:xfrm>
          <a:prstGeom prst="rect">
            <a:avLst/>
          </a:prstGeom>
          <a:ln w="12700">
            <a:miter lim="400000"/>
          </a:ln>
        </p:spPr>
      </p:pic>
      <p:sp>
        <p:nvSpPr>
          <p:cNvPr id="1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201" name="Title Text"/>
          <p:cNvSpPr txBox="1">
            <a:spLocks noGrp="1"/>
          </p:cNvSpPr>
          <p:nvPr>
            <p:ph type="title"/>
          </p:nvPr>
        </p:nvSpPr>
        <p:spPr>
          <a:xfrm>
            <a:off x="1087041" y="377825"/>
            <a:ext cx="7886701" cy="1325564"/>
          </a:xfrm>
          <a:prstGeom prst="rect">
            <a:avLst/>
          </a:prstGeom>
        </p:spPr>
        <p:txBody>
          <a:bodyPr/>
          <a:lstStyle/>
          <a:p>
            <a:r>
              <a:t>Title Text</a:t>
            </a:r>
          </a:p>
        </p:txBody>
      </p:sp>
      <p:sp>
        <p:nvSpPr>
          <p:cNvPr id="202" name="Body Level One…"/>
          <p:cNvSpPr txBox="1">
            <a:spLocks noGrp="1"/>
          </p:cNvSpPr>
          <p:nvPr>
            <p:ph type="body" sz="quarter" idx="1"/>
          </p:nvPr>
        </p:nvSpPr>
        <p:spPr>
          <a:xfrm>
            <a:off x="629841" y="1681163"/>
            <a:ext cx="3868343" cy="823916"/>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203" name="Text Placeholder 4"/>
          <p:cNvSpPr>
            <a:spLocks noGrp="1"/>
          </p:cNvSpPr>
          <p:nvPr>
            <p:ph type="body" sz="quarter" idx="13"/>
          </p:nvPr>
        </p:nvSpPr>
        <p:spPr>
          <a:xfrm>
            <a:off x="4629148" y="1681163"/>
            <a:ext cx="3887395" cy="823914"/>
          </a:xfrm>
          <a:prstGeom prst="rect">
            <a:avLst/>
          </a:prstGeom>
        </p:spPr>
        <p:txBody>
          <a:bodyPr anchor="b"/>
          <a:lstStyle/>
          <a:p>
            <a:endParaRPr/>
          </a:p>
        </p:txBody>
      </p:sp>
      <p:pic>
        <p:nvPicPr>
          <p:cNvPr id="204" name="wing patch.jpg" descr="wing patch.jpg"/>
          <p:cNvPicPr>
            <a:picLocks noChangeAspect="1"/>
          </p:cNvPicPr>
          <p:nvPr/>
        </p:nvPicPr>
        <p:blipFill>
          <a:blip r:embed="rId2"/>
          <a:stretch>
            <a:fillRect/>
          </a:stretch>
        </p:blipFill>
        <p:spPr>
          <a:xfrm>
            <a:off x="109151" y="142876"/>
            <a:ext cx="930279" cy="1009651"/>
          </a:xfrm>
          <a:prstGeom prst="rect">
            <a:avLst/>
          </a:prstGeom>
          <a:ln w="12700">
            <a:miter lim="400000"/>
          </a:ln>
        </p:spPr>
      </p:pic>
      <p:sp>
        <p:nvSpPr>
          <p:cNvPr id="2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1100664" y="365125"/>
            <a:ext cx="7414687" cy="1325564"/>
          </a:xfrm>
          <a:prstGeom prst="rect">
            <a:avLst/>
          </a:prstGeom>
        </p:spPr>
        <p:txBody>
          <a:bodyPr/>
          <a:lstStyle/>
          <a:p>
            <a:r>
              <a:t>Title Text</a:t>
            </a:r>
          </a:p>
        </p:txBody>
      </p:sp>
      <p:pic>
        <p:nvPicPr>
          <p:cNvPr id="215" name="wing patch.jpg" descr="wing patch.jpg"/>
          <p:cNvPicPr>
            <a:picLocks noChangeAspect="1"/>
          </p:cNvPicPr>
          <p:nvPr/>
        </p:nvPicPr>
        <p:blipFill>
          <a:blip r:embed="rId2"/>
          <a:stretch>
            <a:fillRect/>
          </a:stretch>
        </p:blipFill>
        <p:spPr>
          <a:xfrm>
            <a:off x="109151" y="142876"/>
            <a:ext cx="930279" cy="1009651"/>
          </a:xfrm>
          <a:prstGeom prst="rect">
            <a:avLst/>
          </a:prstGeom>
          <a:ln w="12700">
            <a:miter lim="400000"/>
          </a:ln>
        </p:spPr>
      </p:pic>
      <p:sp>
        <p:nvSpPr>
          <p:cNvPr id="2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226" name="wing patch.jpg" descr="wing patch.jpg"/>
          <p:cNvPicPr>
            <a:picLocks noChangeAspect="1"/>
          </p:cNvPicPr>
          <p:nvPr/>
        </p:nvPicPr>
        <p:blipFill>
          <a:blip r:embed="rId2"/>
          <a:stretch>
            <a:fillRect/>
          </a:stretch>
        </p:blipFill>
        <p:spPr>
          <a:xfrm>
            <a:off x="109151" y="142876"/>
            <a:ext cx="930279" cy="1009651"/>
          </a:xfrm>
          <a:prstGeom prst="rect">
            <a:avLst/>
          </a:prstGeom>
          <a:ln w="12700">
            <a:miter lim="400000"/>
          </a:ln>
        </p:spPr>
      </p:pic>
      <p:sp>
        <p:nvSpPr>
          <p:cNvPr id="2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25" name="Title Text"/>
          <p:cNvSpPr txBox="1">
            <a:spLocks noGrp="1"/>
          </p:cNvSpPr>
          <p:nvPr>
            <p:ph type="title"/>
          </p:nvPr>
        </p:nvSpPr>
        <p:spPr>
          <a:xfrm>
            <a:off x="1143000" y="1122362"/>
            <a:ext cx="6858000" cy="2387601"/>
          </a:xfrm>
          <a:prstGeom prst="rect">
            <a:avLst/>
          </a:prstGeom>
        </p:spPr>
        <p:txBody>
          <a:bodyPr anchor="b"/>
          <a:lstStyle>
            <a:lvl1pPr algn="ctr" defTabSz="685800">
              <a:defRPr sz="4500">
                <a:effectLst>
                  <a:outerShdw blurRad="38100" dist="38100" dir="2700000" rotWithShape="0">
                    <a:srgbClr val="000000">
                      <a:alpha val="43137"/>
                    </a:srgbClr>
                  </a:outerShdw>
                </a:effectLst>
                <a:latin typeface="Arial"/>
                <a:ea typeface="Arial"/>
                <a:cs typeface="Arial"/>
                <a:sym typeface="Arial"/>
              </a:defRPr>
            </a:lvl1pPr>
          </a:lstStyle>
          <a:p>
            <a:r>
              <a:t>Title Text</a:t>
            </a:r>
          </a:p>
        </p:txBody>
      </p:sp>
      <p:sp>
        <p:nvSpPr>
          <p:cNvPr id="26" name="Body Level One…"/>
          <p:cNvSpPr txBox="1">
            <a:spLocks noGrp="1"/>
          </p:cNvSpPr>
          <p:nvPr>
            <p:ph type="body" sz="quarter" idx="1"/>
          </p:nvPr>
        </p:nvSpPr>
        <p:spPr>
          <a:xfrm>
            <a:off x="1143000" y="3602037"/>
            <a:ext cx="6858000" cy="1655766"/>
          </a:xfrm>
          <a:prstGeom prst="rect">
            <a:avLst/>
          </a:prstGeom>
        </p:spPr>
        <p:txBody>
          <a:bodyPr/>
          <a:lstStyle>
            <a:lvl1pPr marL="0" indent="0" algn="ctr" defTabSz="685800">
              <a:spcBef>
                <a:spcPts val="700"/>
              </a:spcBef>
              <a:buSzTx/>
              <a:buFontTx/>
              <a:buNone/>
              <a:defRPr sz="1800">
                <a:latin typeface="Arial"/>
                <a:ea typeface="Arial"/>
                <a:cs typeface="Arial"/>
                <a:sym typeface="Arial"/>
              </a:defRPr>
            </a:lvl1pPr>
            <a:lvl2pPr marL="0" indent="0" algn="ctr" defTabSz="685800">
              <a:spcBef>
                <a:spcPts val="700"/>
              </a:spcBef>
              <a:buSzTx/>
              <a:buFontTx/>
              <a:buNone/>
              <a:defRPr sz="1800">
                <a:latin typeface="Arial"/>
                <a:ea typeface="Arial"/>
                <a:cs typeface="Arial"/>
                <a:sym typeface="Arial"/>
              </a:defRPr>
            </a:lvl2pPr>
            <a:lvl3pPr marL="0" indent="0" algn="ctr" defTabSz="685800">
              <a:spcBef>
                <a:spcPts val="700"/>
              </a:spcBef>
              <a:buSzTx/>
              <a:buFontTx/>
              <a:buNone/>
              <a:defRPr sz="1800">
                <a:latin typeface="Arial"/>
                <a:ea typeface="Arial"/>
                <a:cs typeface="Arial"/>
                <a:sym typeface="Arial"/>
              </a:defRPr>
            </a:lvl3pPr>
            <a:lvl4pPr marL="0" indent="0" algn="ctr" defTabSz="685800">
              <a:spcBef>
                <a:spcPts val="700"/>
              </a:spcBef>
              <a:buSzTx/>
              <a:buFontTx/>
              <a:buNone/>
              <a:defRPr sz="1800">
                <a:latin typeface="Arial"/>
                <a:ea typeface="Arial"/>
                <a:cs typeface="Arial"/>
                <a:sym typeface="Arial"/>
              </a:defRPr>
            </a:lvl4pPr>
            <a:lvl5pPr marL="0" indent="0" algn="ctr" defTabSz="685800">
              <a:spcBef>
                <a:spcPts val="700"/>
              </a:spcBef>
              <a:buSzTx/>
              <a:buFontTx/>
              <a:buNone/>
              <a:defRPr sz="1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pic>
        <p:nvPicPr>
          <p:cNvPr id="27" name="wing patch.jpg" descr="wing patch.jpg"/>
          <p:cNvPicPr>
            <a:picLocks noChangeAspect="1"/>
          </p:cNvPicPr>
          <p:nvPr/>
        </p:nvPicPr>
        <p:blipFill>
          <a:blip r:embed="rId2"/>
          <a:stretch>
            <a:fillRect/>
          </a:stretch>
        </p:blipFill>
        <p:spPr>
          <a:xfrm>
            <a:off x="109151" y="142876"/>
            <a:ext cx="930279" cy="1009651"/>
          </a:xfrm>
          <a:prstGeom prst="rect">
            <a:avLst/>
          </a:prstGeom>
          <a:ln w="12700">
            <a:miter lim="400000"/>
          </a:ln>
        </p:spPr>
      </p:pic>
      <p:sp>
        <p:nvSpPr>
          <p:cNvPr id="29" name="Slide Number"/>
          <p:cNvSpPr txBox="1">
            <a:spLocks noGrp="1"/>
          </p:cNvSpPr>
          <p:nvPr>
            <p:ph type="sldNum" sz="quarter" idx="2"/>
          </p:nvPr>
        </p:nvSpPr>
        <p:spPr>
          <a:xfrm>
            <a:off x="8291336" y="6429696"/>
            <a:ext cx="224018" cy="218437"/>
          </a:xfrm>
          <a:prstGeom prst="rect">
            <a:avLst/>
          </a:prstGeom>
        </p:spPr>
        <p:txBody>
          <a:bodyPr/>
          <a:lstStyle>
            <a:lvl1pPr>
              <a:defRPr sz="900">
                <a:solidFill>
                  <a:srgbClr val="3B3838"/>
                </a:solidFill>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235" name="Title Text"/>
          <p:cNvSpPr txBox="1">
            <a:spLocks noGrp="1"/>
          </p:cNvSpPr>
          <p:nvPr>
            <p:ph type="title"/>
          </p:nvPr>
        </p:nvSpPr>
        <p:spPr>
          <a:xfrm>
            <a:off x="1315641" y="342900"/>
            <a:ext cx="2949178" cy="1600200"/>
          </a:xfrm>
          <a:prstGeom prst="rect">
            <a:avLst/>
          </a:prstGeom>
        </p:spPr>
        <p:txBody>
          <a:bodyPr anchor="b"/>
          <a:lstStyle>
            <a:lvl1pPr>
              <a:defRPr sz="3200"/>
            </a:lvl1pPr>
          </a:lstStyle>
          <a:p>
            <a:r>
              <a:t>Title Text</a:t>
            </a:r>
          </a:p>
        </p:txBody>
      </p:sp>
      <p:sp>
        <p:nvSpPr>
          <p:cNvPr id="236" name="Body Level One…"/>
          <p:cNvSpPr txBox="1">
            <a:spLocks noGrp="1"/>
          </p:cNvSpPr>
          <p:nvPr>
            <p:ph type="body" sz="half" idx="1"/>
          </p:nvPr>
        </p:nvSpPr>
        <p:spPr>
          <a:xfrm>
            <a:off x="3887391" y="987425"/>
            <a:ext cx="4629152" cy="4873627"/>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237" name="Text Placeholder 3"/>
          <p:cNvSpPr>
            <a:spLocks noGrp="1"/>
          </p:cNvSpPr>
          <p:nvPr>
            <p:ph type="body" sz="quarter" idx="13"/>
          </p:nvPr>
        </p:nvSpPr>
        <p:spPr>
          <a:xfrm>
            <a:off x="629838" y="2057400"/>
            <a:ext cx="2949183" cy="3811588"/>
          </a:xfrm>
          <a:prstGeom prst="rect">
            <a:avLst/>
          </a:prstGeom>
        </p:spPr>
        <p:txBody>
          <a:bodyPr/>
          <a:lstStyle/>
          <a:p>
            <a:endParaRPr/>
          </a:p>
        </p:txBody>
      </p:sp>
      <p:pic>
        <p:nvPicPr>
          <p:cNvPr id="239" name="wing patch.jpg" descr="wing patch.jpg"/>
          <p:cNvPicPr>
            <a:picLocks noChangeAspect="1"/>
          </p:cNvPicPr>
          <p:nvPr/>
        </p:nvPicPr>
        <p:blipFill>
          <a:blip r:embed="rId2"/>
          <a:stretch>
            <a:fillRect/>
          </a:stretch>
        </p:blipFill>
        <p:spPr>
          <a:xfrm>
            <a:off x="109151" y="142876"/>
            <a:ext cx="930279" cy="1009651"/>
          </a:xfrm>
          <a:prstGeom prst="rect">
            <a:avLst/>
          </a:prstGeom>
          <a:ln w="12700">
            <a:miter lim="400000"/>
          </a:ln>
        </p:spPr>
      </p:pic>
      <p:sp>
        <p:nvSpPr>
          <p:cNvPr id="2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248" name="Title Text"/>
          <p:cNvSpPr txBox="1">
            <a:spLocks noGrp="1"/>
          </p:cNvSpPr>
          <p:nvPr>
            <p:ph type="title"/>
          </p:nvPr>
        </p:nvSpPr>
        <p:spPr>
          <a:xfrm>
            <a:off x="629841" y="457200"/>
            <a:ext cx="2949178" cy="1600200"/>
          </a:xfrm>
          <a:prstGeom prst="rect">
            <a:avLst/>
          </a:prstGeom>
        </p:spPr>
        <p:txBody>
          <a:bodyPr anchor="b"/>
          <a:lstStyle>
            <a:lvl1pPr>
              <a:defRPr sz="3200"/>
            </a:lvl1pPr>
          </a:lstStyle>
          <a:p>
            <a:r>
              <a:t>Title Text</a:t>
            </a:r>
          </a:p>
        </p:txBody>
      </p:sp>
      <p:sp>
        <p:nvSpPr>
          <p:cNvPr id="249" name="Body Level One…"/>
          <p:cNvSpPr txBox="1">
            <a:spLocks noGrp="1"/>
          </p:cNvSpPr>
          <p:nvPr>
            <p:ph type="body" sz="quarter" idx="1"/>
          </p:nvPr>
        </p:nvSpPr>
        <p:spPr>
          <a:xfrm>
            <a:off x="629841" y="2057400"/>
            <a:ext cx="2949178"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pic>
        <p:nvPicPr>
          <p:cNvPr id="251" name="wing patch.jpg" descr="wing patch.jpg"/>
          <p:cNvPicPr>
            <a:picLocks noChangeAspect="1"/>
          </p:cNvPicPr>
          <p:nvPr/>
        </p:nvPicPr>
        <p:blipFill>
          <a:blip r:embed="rId2"/>
          <a:stretch>
            <a:fillRect/>
          </a:stretch>
        </p:blipFill>
        <p:spPr>
          <a:xfrm>
            <a:off x="109151" y="142876"/>
            <a:ext cx="930279" cy="1009651"/>
          </a:xfrm>
          <a:prstGeom prst="rect">
            <a:avLst/>
          </a:prstGeom>
          <a:ln w="12700">
            <a:miter lim="400000"/>
          </a:ln>
        </p:spPr>
      </p:pic>
      <p:sp>
        <p:nvSpPr>
          <p:cNvPr id="2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260" name="Title Text"/>
          <p:cNvSpPr txBox="1">
            <a:spLocks noGrp="1"/>
          </p:cNvSpPr>
          <p:nvPr>
            <p:ph type="title"/>
          </p:nvPr>
        </p:nvSpPr>
        <p:spPr>
          <a:xfrm>
            <a:off x="1100664" y="365125"/>
            <a:ext cx="7414687" cy="1325564"/>
          </a:xfrm>
          <a:prstGeom prst="rect">
            <a:avLst/>
          </a:prstGeom>
        </p:spPr>
        <p:txBody>
          <a:bodyPr/>
          <a:lstStyle/>
          <a:p>
            <a:r>
              <a:t>Title Text</a:t>
            </a:r>
          </a:p>
        </p:txBody>
      </p:sp>
      <p:sp>
        <p:nvSpPr>
          <p:cNvPr id="26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pic>
        <p:nvPicPr>
          <p:cNvPr id="263" name="wing patch.jpg" descr="wing patch.jpg"/>
          <p:cNvPicPr>
            <a:picLocks noChangeAspect="1"/>
          </p:cNvPicPr>
          <p:nvPr/>
        </p:nvPicPr>
        <p:blipFill>
          <a:blip r:embed="rId2"/>
          <a:stretch>
            <a:fillRect/>
          </a:stretch>
        </p:blipFill>
        <p:spPr>
          <a:xfrm>
            <a:off x="109151" y="142876"/>
            <a:ext cx="930279" cy="1009651"/>
          </a:xfrm>
          <a:prstGeom prst="rect">
            <a:avLst/>
          </a:prstGeom>
          <a:ln w="12700">
            <a:miter lim="400000"/>
          </a:ln>
        </p:spPr>
      </p:pic>
      <p:sp>
        <p:nvSpPr>
          <p:cNvPr id="2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272" name="Title Text"/>
          <p:cNvSpPr txBox="1">
            <a:spLocks noGrp="1"/>
          </p:cNvSpPr>
          <p:nvPr>
            <p:ph type="title"/>
          </p:nvPr>
        </p:nvSpPr>
        <p:spPr>
          <a:xfrm>
            <a:off x="6543675" y="365125"/>
            <a:ext cx="1971675" cy="5811838"/>
          </a:xfrm>
          <a:prstGeom prst="rect">
            <a:avLst/>
          </a:prstGeom>
        </p:spPr>
        <p:txBody>
          <a:bodyPr/>
          <a:lstStyle/>
          <a:p>
            <a:r>
              <a:t>Title Text</a:t>
            </a:r>
          </a:p>
        </p:txBody>
      </p:sp>
      <p:sp>
        <p:nvSpPr>
          <p:cNvPr id="273" name="Body Level One…"/>
          <p:cNvSpPr txBox="1">
            <a:spLocks noGrp="1"/>
          </p:cNvSpPr>
          <p:nvPr>
            <p:ph type="body" idx="1"/>
          </p:nvPr>
        </p:nvSpPr>
        <p:spPr>
          <a:xfrm>
            <a:off x="1289050" y="238125"/>
            <a:ext cx="5800725"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pic>
        <p:nvPicPr>
          <p:cNvPr id="275" name="wing patch.jpg" descr="wing patch.jpg"/>
          <p:cNvPicPr>
            <a:picLocks noChangeAspect="1"/>
          </p:cNvPicPr>
          <p:nvPr/>
        </p:nvPicPr>
        <p:blipFill>
          <a:blip r:embed="rId2"/>
          <a:stretch>
            <a:fillRect/>
          </a:stretch>
        </p:blipFill>
        <p:spPr>
          <a:xfrm>
            <a:off x="109151" y="142876"/>
            <a:ext cx="930279" cy="1009651"/>
          </a:xfrm>
          <a:prstGeom prst="rect">
            <a:avLst/>
          </a:prstGeom>
          <a:ln w="12700">
            <a:miter lim="400000"/>
          </a:ln>
        </p:spPr>
      </p:pic>
      <p:sp>
        <p:nvSpPr>
          <p:cNvPr id="2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37" name="Title Text"/>
          <p:cNvSpPr txBox="1">
            <a:spLocks noGrp="1"/>
          </p:cNvSpPr>
          <p:nvPr>
            <p:ph type="title"/>
          </p:nvPr>
        </p:nvSpPr>
        <p:spPr>
          <a:xfrm>
            <a:off x="1214088" y="121009"/>
            <a:ext cx="6715825" cy="1325563"/>
          </a:xfrm>
          <a:prstGeom prst="rect">
            <a:avLst/>
          </a:prstGeom>
        </p:spPr>
        <p:txBody>
          <a:bodyPr/>
          <a:lstStyle>
            <a:lvl1pPr defTabSz="685800">
              <a:defRPr sz="3300">
                <a:effectLst>
                  <a:outerShdw blurRad="38100" dist="38100" dir="2700000" rotWithShape="0">
                    <a:srgbClr val="000000">
                      <a:alpha val="43137"/>
                    </a:srgbClr>
                  </a:outerShdw>
                </a:effectLst>
                <a:latin typeface="Arial"/>
                <a:ea typeface="Arial"/>
                <a:cs typeface="Arial"/>
                <a:sym typeface="Arial"/>
              </a:defRPr>
            </a:lvl1pPr>
          </a:lstStyle>
          <a:p>
            <a:r>
              <a:t>Title Text</a:t>
            </a:r>
          </a:p>
        </p:txBody>
      </p:sp>
      <p:sp>
        <p:nvSpPr>
          <p:cNvPr id="38" name="Body Level One…"/>
          <p:cNvSpPr txBox="1">
            <a:spLocks noGrp="1"/>
          </p:cNvSpPr>
          <p:nvPr>
            <p:ph type="body" idx="1"/>
          </p:nvPr>
        </p:nvSpPr>
        <p:spPr>
          <a:prstGeom prst="rect">
            <a:avLst/>
          </a:prstGeom>
        </p:spPr>
        <p:txBody>
          <a:bodyPr/>
          <a:lstStyle>
            <a:lvl1pPr marL="171450" indent="-171450" defTabSz="685800">
              <a:spcBef>
                <a:spcPts val="700"/>
              </a:spcBef>
              <a:defRPr sz="2100">
                <a:latin typeface="Arial"/>
                <a:ea typeface="Arial"/>
                <a:cs typeface="Arial"/>
                <a:sym typeface="Arial"/>
              </a:defRPr>
            </a:lvl1pPr>
            <a:lvl2pPr marL="542925" indent="-200025" defTabSz="685800">
              <a:spcBef>
                <a:spcPts val="700"/>
              </a:spcBef>
              <a:defRPr sz="2100">
                <a:latin typeface="Arial"/>
                <a:ea typeface="Arial"/>
                <a:cs typeface="Arial"/>
                <a:sym typeface="Arial"/>
              </a:defRPr>
            </a:lvl2pPr>
            <a:lvl3pPr marL="925830" indent="-240030" defTabSz="685800">
              <a:spcBef>
                <a:spcPts val="700"/>
              </a:spcBef>
              <a:defRPr sz="2100">
                <a:latin typeface="Arial"/>
                <a:ea typeface="Arial"/>
                <a:cs typeface="Arial"/>
                <a:sym typeface="Arial"/>
              </a:defRPr>
            </a:lvl3pPr>
            <a:lvl4pPr marL="1305657" indent="-276957" defTabSz="685800">
              <a:spcBef>
                <a:spcPts val="700"/>
              </a:spcBef>
              <a:defRPr sz="2100">
                <a:latin typeface="Arial"/>
                <a:ea typeface="Arial"/>
                <a:cs typeface="Arial"/>
                <a:sym typeface="Arial"/>
              </a:defRPr>
            </a:lvl4pPr>
            <a:lvl5pPr marL="1648554" indent="-276957" defTabSz="685800">
              <a:spcBef>
                <a:spcPts val="700"/>
              </a:spcBef>
              <a:defRPr sz="21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pic>
        <p:nvPicPr>
          <p:cNvPr id="39" name="wing patch.jpg" descr="wing patch.jpg"/>
          <p:cNvPicPr>
            <a:picLocks noChangeAspect="1"/>
          </p:cNvPicPr>
          <p:nvPr/>
        </p:nvPicPr>
        <p:blipFill>
          <a:blip r:embed="rId2"/>
          <a:stretch>
            <a:fillRect/>
          </a:stretch>
        </p:blipFill>
        <p:spPr>
          <a:xfrm>
            <a:off x="109151" y="142876"/>
            <a:ext cx="930279" cy="1009651"/>
          </a:xfrm>
          <a:prstGeom prst="rect">
            <a:avLst/>
          </a:prstGeom>
          <a:ln w="12700">
            <a:miter lim="400000"/>
          </a:ln>
        </p:spPr>
      </p:pic>
      <p:sp>
        <p:nvSpPr>
          <p:cNvPr id="41" name="Slide Number"/>
          <p:cNvSpPr txBox="1">
            <a:spLocks noGrp="1"/>
          </p:cNvSpPr>
          <p:nvPr>
            <p:ph type="sldNum" sz="quarter" idx="2"/>
          </p:nvPr>
        </p:nvSpPr>
        <p:spPr>
          <a:xfrm>
            <a:off x="8291336" y="6429696"/>
            <a:ext cx="224018" cy="218437"/>
          </a:xfrm>
          <a:prstGeom prst="rect">
            <a:avLst/>
          </a:prstGeom>
        </p:spPr>
        <p:txBody>
          <a:bodyPr/>
          <a:lstStyle>
            <a:lvl1pPr>
              <a:defRPr sz="900">
                <a:solidFill>
                  <a:srgbClr val="3B3838"/>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49" name="Title Text"/>
          <p:cNvSpPr txBox="1">
            <a:spLocks noGrp="1"/>
          </p:cNvSpPr>
          <p:nvPr>
            <p:ph type="title"/>
          </p:nvPr>
        </p:nvSpPr>
        <p:spPr>
          <a:xfrm>
            <a:off x="623887" y="1709739"/>
            <a:ext cx="7886701" cy="2852737"/>
          </a:xfrm>
          <a:prstGeom prst="rect">
            <a:avLst/>
          </a:prstGeom>
        </p:spPr>
        <p:txBody>
          <a:bodyPr anchor="b"/>
          <a:lstStyle>
            <a:lvl1pPr defTabSz="685800">
              <a:defRPr sz="4500">
                <a:effectLst>
                  <a:outerShdw blurRad="38100" dist="38100" dir="2700000" rotWithShape="0">
                    <a:srgbClr val="000000">
                      <a:alpha val="43137"/>
                    </a:srgbClr>
                  </a:outerShdw>
                </a:effectLst>
                <a:latin typeface="Arial"/>
                <a:ea typeface="Arial"/>
                <a:cs typeface="Arial"/>
                <a:sym typeface="Arial"/>
              </a:defRPr>
            </a:lvl1pPr>
          </a:lstStyle>
          <a:p>
            <a:r>
              <a:t>Title Text</a:t>
            </a:r>
          </a:p>
        </p:txBody>
      </p:sp>
      <p:sp>
        <p:nvSpPr>
          <p:cNvPr id="50" name="Body Level One…"/>
          <p:cNvSpPr txBox="1">
            <a:spLocks noGrp="1"/>
          </p:cNvSpPr>
          <p:nvPr>
            <p:ph type="body" sz="quarter" idx="1"/>
          </p:nvPr>
        </p:nvSpPr>
        <p:spPr>
          <a:xfrm>
            <a:off x="623887" y="4589464"/>
            <a:ext cx="7886701" cy="1500191"/>
          </a:xfrm>
          <a:prstGeom prst="rect">
            <a:avLst/>
          </a:prstGeom>
        </p:spPr>
        <p:txBody>
          <a:bodyPr/>
          <a:lstStyle>
            <a:lvl1pPr marL="0" indent="0" defTabSz="685800">
              <a:spcBef>
                <a:spcPts val="700"/>
              </a:spcBef>
              <a:buSzTx/>
              <a:buFontTx/>
              <a:buNone/>
              <a:defRPr sz="1800">
                <a:solidFill>
                  <a:srgbClr val="888888"/>
                </a:solidFill>
                <a:latin typeface="Arial"/>
                <a:ea typeface="Arial"/>
                <a:cs typeface="Arial"/>
                <a:sym typeface="Arial"/>
              </a:defRPr>
            </a:lvl1pPr>
            <a:lvl2pPr marL="0" indent="0" defTabSz="685800">
              <a:spcBef>
                <a:spcPts val="700"/>
              </a:spcBef>
              <a:buSzTx/>
              <a:buFontTx/>
              <a:buNone/>
              <a:defRPr sz="1800">
                <a:solidFill>
                  <a:srgbClr val="888888"/>
                </a:solidFill>
                <a:latin typeface="Arial"/>
                <a:ea typeface="Arial"/>
                <a:cs typeface="Arial"/>
                <a:sym typeface="Arial"/>
              </a:defRPr>
            </a:lvl2pPr>
            <a:lvl3pPr marL="0" indent="0" defTabSz="685800">
              <a:spcBef>
                <a:spcPts val="700"/>
              </a:spcBef>
              <a:buSzTx/>
              <a:buFontTx/>
              <a:buNone/>
              <a:defRPr sz="1800">
                <a:solidFill>
                  <a:srgbClr val="888888"/>
                </a:solidFill>
                <a:latin typeface="Arial"/>
                <a:ea typeface="Arial"/>
                <a:cs typeface="Arial"/>
                <a:sym typeface="Arial"/>
              </a:defRPr>
            </a:lvl3pPr>
            <a:lvl4pPr marL="0" indent="0" defTabSz="685800">
              <a:spcBef>
                <a:spcPts val="700"/>
              </a:spcBef>
              <a:buSzTx/>
              <a:buFontTx/>
              <a:buNone/>
              <a:defRPr sz="1800">
                <a:solidFill>
                  <a:srgbClr val="888888"/>
                </a:solidFill>
                <a:latin typeface="Arial"/>
                <a:ea typeface="Arial"/>
                <a:cs typeface="Arial"/>
                <a:sym typeface="Arial"/>
              </a:defRPr>
            </a:lvl4pPr>
            <a:lvl5pPr marL="0" indent="0" defTabSz="685800">
              <a:spcBef>
                <a:spcPts val="700"/>
              </a:spcBef>
              <a:buSzTx/>
              <a:buFontTx/>
              <a:buNone/>
              <a:defRPr sz="1800">
                <a:solidFill>
                  <a:srgbClr val="888888"/>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pic>
        <p:nvPicPr>
          <p:cNvPr id="51" name="wing patch.jpg" descr="wing patch.jpg"/>
          <p:cNvPicPr>
            <a:picLocks noChangeAspect="1"/>
          </p:cNvPicPr>
          <p:nvPr/>
        </p:nvPicPr>
        <p:blipFill>
          <a:blip r:embed="rId2"/>
          <a:stretch>
            <a:fillRect/>
          </a:stretch>
        </p:blipFill>
        <p:spPr>
          <a:xfrm>
            <a:off x="109151" y="142876"/>
            <a:ext cx="930279" cy="1009651"/>
          </a:xfrm>
          <a:prstGeom prst="rect">
            <a:avLst/>
          </a:prstGeom>
          <a:ln w="12700">
            <a:miter lim="400000"/>
          </a:ln>
        </p:spPr>
      </p:pic>
      <p:sp>
        <p:nvSpPr>
          <p:cNvPr id="53" name="Slide Number"/>
          <p:cNvSpPr txBox="1">
            <a:spLocks noGrp="1"/>
          </p:cNvSpPr>
          <p:nvPr>
            <p:ph type="sldNum" sz="quarter" idx="2"/>
          </p:nvPr>
        </p:nvSpPr>
        <p:spPr>
          <a:xfrm>
            <a:off x="8291336" y="6429696"/>
            <a:ext cx="224018" cy="218437"/>
          </a:xfrm>
          <a:prstGeom prst="rect">
            <a:avLst/>
          </a:prstGeom>
        </p:spPr>
        <p:txBody>
          <a:bodyPr/>
          <a:lstStyle>
            <a:lvl1pPr>
              <a:defRPr sz="900">
                <a:solidFill>
                  <a:srgbClr val="3B3838"/>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61" name="Title Text"/>
          <p:cNvSpPr txBox="1">
            <a:spLocks noGrp="1"/>
          </p:cNvSpPr>
          <p:nvPr>
            <p:ph type="title"/>
          </p:nvPr>
        </p:nvSpPr>
        <p:spPr>
          <a:xfrm>
            <a:off x="1214088" y="410368"/>
            <a:ext cx="6715825" cy="1325564"/>
          </a:xfrm>
          <a:prstGeom prst="rect">
            <a:avLst/>
          </a:prstGeom>
        </p:spPr>
        <p:txBody>
          <a:bodyPr/>
          <a:lstStyle>
            <a:lvl1pPr defTabSz="685800">
              <a:defRPr sz="3000">
                <a:effectLst>
                  <a:outerShdw blurRad="38100" dist="38100" dir="2700000" rotWithShape="0">
                    <a:srgbClr val="000000">
                      <a:alpha val="43137"/>
                    </a:srgbClr>
                  </a:outerShdw>
                </a:effectLst>
                <a:latin typeface="Arial"/>
                <a:ea typeface="Arial"/>
                <a:cs typeface="Arial"/>
                <a:sym typeface="Arial"/>
              </a:defRPr>
            </a:lvl1pPr>
          </a:lstStyle>
          <a:p>
            <a:r>
              <a:t>Title Text</a:t>
            </a:r>
          </a:p>
        </p:txBody>
      </p:sp>
      <p:sp>
        <p:nvSpPr>
          <p:cNvPr id="62" name="Body Level One…"/>
          <p:cNvSpPr txBox="1">
            <a:spLocks noGrp="1"/>
          </p:cNvSpPr>
          <p:nvPr>
            <p:ph type="body" sz="half" idx="1"/>
          </p:nvPr>
        </p:nvSpPr>
        <p:spPr>
          <a:xfrm>
            <a:off x="628650" y="1825625"/>
            <a:ext cx="3886200" cy="4351338"/>
          </a:xfrm>
          <a:prstGeom prst="rect">
            <a:avLst/>
          </a:prstGeom>
        </p:spPr>
        <p:txBody>
          <a:bodyPr/>
          <a:lstStyle>
            <a:lvl1pPr marL="171450" indent="-171450" defTabSz="685800">
              <a:spcBef>
                <a:spcPts val="700"/>
              </a:spcBef>
              <a:defRPr sz="2100">
                <a:latin typeface="Arial"/>
                <a:ea typeface="Arial"/>
                <a:cs typeface="Arial"/>
                <a:sym typeface="Arial"/>
              </a:defRPr>
            </a:lvl1pPr>
            <a:lvl2pPr marL="542925" indent="-200025" defTabSz="685800">
              <a:spcBef>
                <a:spcPts val="700"/>
              </a:spcBef>
              <a:defRPr sz="2100">
                <a:latin typeface="Arial"/>
                <a:ea typeface="Arial"/>
                <a:cs typeface="Arial"/>
                <a:sym typeface="Arial"/>
              </a:defRPr>
            </a:lvl2pPr>
            <a:lvl3pPr marL="925830" indent="-240030" defTabSz="685800">
              <a:spcBef>
                <a:spcPts val="700"/>
              </a:spcBef>
              <a:defRPr sz="2100">
                <a:latin typeface="Arial"/>
                <a:ea typeface="Arial"/>
                <a:cs typeface="Arial"/>
                <a:sym typeface="Arial"/>
              </a:defRPr>
            </a:lvl3pPr>
            <a:lvl4pPr marL="1305657" indent="-276957" defTabSz="685800">
              <a:spcBef>
                <a:spcPts val="700"/>
              </a:spcBef>
              <a:defRPr sz="2100">
                <a:latin typeface="Arial"/>
                <a:ea typeface="Arial"/>
                <a:cs typeface="Arial"/>
                <a:sym typeface="Arial"/>
              </a:defRPr>
            </a:lvl4pPr>
            <a:lvl5pPr marL="1671634" indent="-300037" defTabSz="685800">
              <a:spcBef>
                <a:spcPts val="700"/>
              </a:spcBef>
              <a:defRPr sz="21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pic>
        <p:nvPicPr>
          <p:cNvPr id="63" name="wing patch.jpg" descr="wing patch.jpg"/>
          <p:cNvPicPr>
            <a:picLocks noChangeAspect="1"/>
          </p:cNvPicPr>
          <p:nvPr/>
        </p:nvPicPr>
        <p:blipFill>
          <a:blip r:embed="rId2"/>
          <a:stretch>
            <a:fillRect/>
          </a:stretch>
        </p:blipFill>
        <p:spPr>
          <a:xfrm>
            <a:off x="109151" y="142876"/>
            <a:ext cx="930279" cy="1009651"/>
          </a:xfrm>
          <a:prstGeom prst="rect">
            <a:avLst/>
          </a:prstGeom>
          <a:ln w="12700">
            <a:miter lim="400000"/>
          </a:ln>
        </p:spPr>
      </p:pic>
      <p:sp>
        <p:nvSpPr>
          <p:cNvPr id="65" name="Slide Number"/>
          <p:cNvSpPr txBox="1">
            <a:spLocks noGrp="1"/>
          </p:cNvSpPr>
          <p:nvPr>
            <p:ph type="sldNum" sz="quarter" idx="2"/>
          </p:nvPr>
        </p:nvSpPr>
        <p:spPr>
          <a:xfrm>
            <a:off x="8291336" y="6429696"/>
            <a:ext cx="224018" cy="218437"/>
          </a:xfrm>
          <a:prstGeom prst="rect">
            <a:avLst/>
          </a:prstGeom>
        </p:spPr>
        <p:txBody>
          <a:bodyPr/>
          <a:lstStyle>
            <a:lvl1pPr>
              <a:defRPr sz="900">
                <a:solidFill>
                  <a:srgbClr val="3B3838"/>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73" name="Title Text"/>
          <p:cNvSpPr txBox="1">
            <a:spLocks noGrp="1"/>
          </p:cNvSpPr>
          <p:nvPr>
            <p:ph type="title"/>
          </p:nvPr>
        </p:nvSpPr>
        <p:spPr>
          <a:xfrm>
            <a:off x="1366441" y="403225"/>
            <a:ext cx="7886701" cy="1325564"/>
          </a:xfrm>
          <a:prstGeom prst="rect">
            <a:avLst/>
          </a:prstGeom>
        </p:spPr>
        <p:txBody>
          <a:bodyPr/>
          <a:lstStyle>
            <a:lvl1pPr defTabSz="685800">
              <a:defRPr sz="3300">
                <a:effectLst>
                  <a:outerShdw blurRad="38100" dist="38100" dir="2700000" rotWithShape="0">
                    <a:srgbClr val="000000">
                      <a:alpha val="43137"/>
                    </a:srgbClr>
                  </a:outerShdw>
                </a:effectLst>
                <a:latin typeface="Arial"/>
                <a:ea typeface="Arial"/>
                <a:cs typeface="Arial"/>
                <a:sym typeface="Arial"/>
              </a:defRPr>
            </a:lvl1pPr>
          </a:lstStyle>
          <a:p>
            <a:r>
              <a:t>Title Text</a:t>
            </a:r>
          </a:p>
        </p:txBody>
      </p:sp>
      <p:sp>
        <p:nvSpPr>
          <p:cNvPr id="74" name="Body Level One…"/>
          <p:cNvSpPr txBox="1">
            <a:spLocks noGrp="1"/>
          </p:cNvSpPr>
          <p:nvPr>
            <p:ph type="body" sz="quarter" idx="1"/>
          </p:nvPr>
        </p:nvSpPr>
        <p:spPr>
          <a:xfrm>
            <a:off x="629841" y="1681163"/>
            <a:ext cx="3868343" cy="823916"/>
          </a:xfrm>
          <a:prstGeom prst="rect">
            <a:avLst/>
          </a:prstGeom>
        </p:spPr>
        <p:txBody>
          <a:bodyPr anchor="b"/>
          <a:lstStyle>
            <a:lvl1pPr marL="0" indent="0" defTabSz="685800">
              <a:spcBef>
                <a:spcPts val="700"/>
              </a:spcBef>
              <a:buSzTx/>
              <a:buFontTx/>
              <a:buNone/>
              <a:defRPr sz="1800" b="1">
                <a:latin typeface="Arial"/>
                <a:ea typeface="Arial"/>
                <a:cs typeface="Arial"/>
                <a:sym typeface="Arial"/>
              </a:defRPr>
            </a:lvl1pPr>
            <a:lvl2pPr marL="0" indent="0" defTabSz="685800">
              <a:spcBef>
                <a:spcPts val="700"/>
              </a:spcBef>
              <a:buSzTx/>
              <a:buFontTx/>
              <a:buNone/>
              <a:defRPr sz="1800" b="1">
                <a:latin typeface="Arial"/>
                <a:ea typeface="Arial"/>
                <a:cs typeface="Arial"/>
                <a:sym typeface="Arial"/>
              </a:defRPr>
            </a:lvl2pPr>
            <a:lvl3pPr marL="0" indent="0" defTabSz="685800">
              <a:spcBef>
                <a:spcPts val="700"/>
              </a:spcBef>
              <a:buSzTx/>
              <a:buFontTx/>
              <a:buNone/>
              <a:defRPr sz="1800" b="1">
                <a:latin typeface="Arial"/>
                <a:ea typeface="Arial"/>
                <a:cs typeface="Arial"/>
                <a:sym typeface="Arial"/>
              </a:defRPr>
            </a:lvl3pPr>
            <a:lvl4pPr marL="0" indent="0" defTabSz="685800">
              <a:spcBef>
                <a:spcPts val="700"/>
              </a:spcBef>
              <a:buSzTx/>
              <a:buFontTx/>
              <a:buNone/>
              <a:defRPr sz="1800" b="1">
                <a:latin typeface="Arial"/>
                <a:ea typeface="Arial"/>
                <a:cs typeface="Arial"/>
                <a:sym typeface="Arial"/>
              </a:defRPr>
            </a:lvl4pPr>
            <a:lvl5pPr marL="0" indent="0" defTabSz="685800">
              <a:spcBef>
                <a:spcPts val="700"/>
              </a:spcBef>
              <a:buSzTx/>
              <a:buFontTx/>
              <a:buNone/>
              <a:defRPr sz="18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75" name="Text Placeholder 4"/>
          <p:cNvSpPr>
            <a:spLocks noGrp="1"/>
          </p:cNvSpPr>
          <p:nvPr>
            <p:ph type="body" sz="quarter" idx="13"/>
          </p:nvPr>
        </p:nvSpPr>
        <p:spPr>
          <a:xfrm>
            <a:off x="4629148" y="1681163"/>
            <a:ext cx="3887395" cy="823914"/>
          </a:xfrm>
          <a:prstGeom prst="rect">
            <a:avLst/>
          </a:prstGeom>
        </p:spPr>
        <p:txBody>
          <a:bodyPr anchor="b"/>
          <a:lstStyle/>
          <a:p>
            <a:endParaRPr/>
          </a:p>
        </p:txBody>
      </p:sp>
      <p:pic>
        <p:nvPicPr>
          <p:cNvPr id="76" name="wing patch.jpg" descr="wing patch.jpg"/>
          <p:cNvPicPr>
            <a:picLocks noChangeAspect="1"/>
          </p:cNvPicPr>
          <p:nvPr/>
        </p:nvPicPr>
        <p:blipFill>
          <a:blip r:embed="rId2"/>
          <a:stretch>
            <a:fillRect/>
          </a:stretch>
        </p:blipFill>
        <p:spPr>
          <a:xfrm>
            <a:off x="109151" y="142876"/>
            <a:ext cx="930279" cy="1009651"/>
          </a:xfrm>
          <a:prstGeom prst="rect">
            <a:avLst/>
          </a:prstGeom>
          <a:ln w="12700">
            <a:miter lim="400000"/>
          </a:ln>
        </p:spPr>
      </p:pic>
      <p:sp>
        <p:nvSpPr>
          <p:cNvPr id="78" name="Slide Number"/>
          <p:cNvSpPr txBox="1">
            <a:spLocks noGrp="1"/>
          </p:cNvSpPr>
          <p:nvPr>
            <p:ph type="sldNum" sz="quarter" idx="2"/>
          </p:nvPr>
        </p:nvSpPr>
        <p:spPr>
          <a:xfrm>
            <a:off x="8291336" y="6429696"/>
            <a:ext cx="224018" cy="218437"/>
          </a:xfrm>
          <a:prstGeom prst="rect">
            <a:avLst/>
          </a:prstGeom>
        </p:spPr>
        <p:txBody>
          <a:bodyPr/>
          <a:lstStyle>
            <a:lvl1pPr>
              <a:defRPr sz="900">
                <a:solidFill>
                  <a:srgbClr val="3B3838"/>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86" name="Title Text"/>
          <p:cNvSpPr txBox="1">
            <a:spLocks noGrp="1"/>
          </p:cNvSpPr>
          <p:nvPr>
            <p:ph type="title"/>
          </p:nvPr>
        </p:nvSpPr>
        <p:spPr>
          <a:xfrm>
            <a:off x="1214088" y="121009"/>
            <a:ext cx="6715825" cy="1325563"/>
          </a:xfrm>
          <a:prstGeom prst="rect">
            <a:avLst/>
          </a:prstGeom>
        </p:spPr>
        <p:txBody>
          <a:bodyPr/>
          <a:lstStyle>
            <a:lvl1pPr defTabSz="685800">
              <a:defRPr sz="3300">
                <a:effectLst>
                  <a:outerShdw blurRad="38100" dist="38100" dir="2700000" rotWithShape="0">
                    <a:srgbClr val="000000">
                      <a:alpha val="43137"/>
                    </a:srgbClr>
                  </a:outerShdw>
                </a:effectLst>
                <a:latin typeface="Arial"/>
                <a:ea typeface="Arial"/>
                <a:cs typeface="Arial"/>
                <a:sym typeface="Arial"/>
              </a:defRPr>
            </a:lvl1pPr>
          </a:lstStyle>
          <a:p>
            <a:r>
              <a:t>Title Text</a:t>
            </a:r>
          </a:p>
        </p:txBody>
      </p:sp>
      <p:pic>
        <p:nvPicPr>
          <p:cNvPr id="87" name="wing patch.jpg" descr="wing patch.jpg"/>
          <p:cNvPicPr>
            <a:picLocks noChangeAspect="1"/>
          </p:cNvPicPr>
          <p:nvPr/>
        </p:nvPicPr>
        <p:blipFill>
          <a:blip r:embed="rId2"/>
          <a:stretch>
            <a:fillRect/>
          </a:stretch>
        </p:blipFill>
        <p:spPr>
          <a:xfrm>
            <a:off x="109151" y="142876"/>
            <a:ext cx="930279" cy="1009651"/>
          </a:xfrm>
          <a:prstGeom prst="rect">
            <a:avLst/>
          </a:prstGeom>
          <a:ln w="12700">
            <a:miter lim="400000"/>
          </a:ln>
        </p:spPr>
      </p:pic>
      <p:sp>
        <p:nvSpPr>
          <p:cNvPr id="89" name="Slide Number"/>
          <p:cNvSpPr txBox="1">
            <a:spLocks noGrp="1"/>
          </p:cNvSpPr>
          <p:nvPr>
            <p:ph type="sldNum" sz="quarter" idx="2"/>
          </p:nvPr>
        </p:nvSpPr>
        <p:spPr>
          <a:xfrm>
            <a:off x="8291336" y="6429696"/>
            <a:ext cx="224018" cy="218437"/>
          </a:xfrm>
          <a:prstGeom prst="rect">
            <a:avLst/>
          </a:prstGeom>
        </p:spPr>
        <p:txBody>
          <a:bodyPr/>
          <a:lstStyle>
            <a:lvl1pPr>
              <a:defRPr sz="900">
                <a:solidFill>
                  <a:srgbClr val="3B3838"/>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97" name="wing patch.jpg" descr="wing patch.jpg"/>
          <p:cNvPicPr>
            <a:picLocks noChangeAspect="1"/>
          </p:cNvPicPr>
          <p:nvPr/>
        </p:nvPicPr>
        <p:blipFill>
          <a:blip r:embed="rId2"/>
          <a:stretch>
            <a:fillRect/>
          </a:stretch>
        </p:blipFill>
        <p:spPr>
          <a:xfrm>
            <a:off x="109151" y="142876"/>
            <a:ext cx="930279" cy="1009651"/>
          </a:xfrm>
          <a:prstGeom prst="rect">
            <a:avLst/>
          </a:prstGeom>
          <a:ln w="12700">
            <a:miter lim="400000"/>
          </a:ln>
        </p:spPr>
      </p:pic>
      <p:sp>
        <p:nvSpPr>
          <p:cNvPr id="99" name="Slide Number"/>
          <p:cNvSpPr txBox="1">
            <a:spLocks noGrp="1"/>
          </p:cNvSpPr>
          <p:nvPr>
            <p:ph type="sldNum" sz="quarter" idx="2"/>
          </p:nvPr>
        </p:nvSpPr>
        <p:spPr>
          <a:xfrm>
            <a:off x="8291336" y="6429696"/>
            <a:ext cx="224018" cy="218437"/>
          </a:xfrm>
          <a:prstGeom prst="rect">
            <a:avLst/>
          </a:prstGeom>
        </p:spPr>
        <p:txBody>
          <a:bodyPr/>
          <a:lstStyle>
            <a:lvl1pPr>
              <a:defRPr sz="900">
                <a:solidFill>
                  <a:srgbClr val="3B3838"/>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07" name="Title Text"/>
          <p:cNvSpPr txBox="1">
            <a:spLocks noGrp="1"/>
          </p:cNvSpPr>
          <p:nvPr>
            <p:ph type="title"/>
          </p:nvPr>
        </p:nvSpPr>
        <p:spPr>
          <a:xfrm>
            <a:off x="2128441" y="190500"/>
            <a:ext cx="2949178" cy="1600200"/>
          </a:xfrm>
          <a:prstGeom prst="rect">
            <a:avLst/>
          </a:prstGeom>
        </p:spPr>
        <p:txBody>
          <a:bodyPr anchor="b"/>
          <a:lstStyle>
            <a:lvl1pPr defTabSz="685800">
              <a:defRPr sz="2400">
                <a:effectLst>
                  <a:outerShdw blurRad="38100" dist="38100" dir="2700000" rotWithShape="0">
                    <a:srgbClr val="000000">
                      <a:alpha val="43137"/>
                    </a:srgbClr>
                  </a:outerShdw>
                </a:effectLst>
                <a:latin typeface="Arial"/>
                <a:ea typeface="Arial"/>
                <a:cs typeface="Arial"/>
                <a:sym typeface="Arial"/>
              </a:defRPr>
            </a:lvl1pPr>
          </a:lstStyle>
          <a:p>
            <a:r>
              <a:t>Title Text</a:t>
            </a:r>
          </a:p>
        </p:txBody>
      </p:sp>
      <p:sp>
        <p:nvSpPr>
          <p:cNvPr id="108" name="Body Level One…"/>
          <p:cNvSpPr txBox="1">
            <a:spLocks noGrp="1"/>
          </p:cNvSpPr>
          <p:nvPr>
            <p:ph type="body" sz="half" idx="1"/>
          </p:nvPr>
        </p:nvSpPr>
        <p:spPr>
          <a:xfrm>
            <a:off x="3887391" y="987425"/>
            <a:ext cx="4629152" cy="4873627"/>
          </a:xfrm>
          <a:prstGeom prst="rect">
            <a:avLst/>
          </a:prstGeom>
        </p:spPr>
        <p:txBody>
          <a:bodyPr/>
          <a:lstStyle>
            <a:lvl1pPr marL="171450" indent="-171450" defTabSz="685800">
              <a:spcBef>
                <a:spcPts val="700"/>
              </a:spcBef>
              <a:defRPr sz="2400">
                <a:latin typeface="Arial"/>
                <a:ea typeface="Arial"/>
                <a:cs typeface="Arial"/>
                <a:sym typeface="Arial"/>
              </a:defRPr>
            </a:lvl1pPr>
            <a:lvl2pPr marL="538842" indent="-195942" defTabSz="685800">
              <a:spcBef>
                <a:spcPts val="700"/>
              </a:spcBef>
              <a:defRPr sz="2400">
                <a:latin typeface="Arial"/>
                <a:ea typeface="Arial"/>
                <a:cs typeface="Arial"/>
                <a:sym typeface="Arial"/>
              </a:defRPr>
            </a:lvl2pPr>
            <a:lvl3pPr marL="914400" indent="-228600" defTabSz="685800">
              <a:spcBef>
                <a:spcPts val="700"/>
              </a:spcBef>
              <a:defRPr sz="2400">
                <a:latin typeface="Arial"/>
                <a:ea typeface="Arial"/>
                <a:cs typeface="Arial"/>
                <a:sym typeface="Arial"/>
              </a:defRPr>
            </a:lvl3pPr>
            <a:lvl4pPr marL="1303019" indent="-274319" defTabSz="685800">
              <a:spcBef>
                <a:spcPts val="700"/>
              </a:spcBef>
              <a:defRPr sz="2400">
                <a:latin typeface="Arial"/>
                <a:ea typeface="Arial"/>
                <a:cs typeface="Arial"/>
                <a:sym typeface="Arial"/>
              </a:defRPr>
            </a:lvl4pPr>
            <a:lvl5pPr marL="1645920" indent="-274319" defTabSz="685800">
              <a:spcBef>
                <a:spcPts val="700"/>
              </a:spcBef>
              <a:defRPr sz="2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9" name="Text Placeholder 3"/>
          <p:cNvSpPr>
            <a:spLocks noGrp="1"/>
          </p:cNvSpPr>
          <p:nvPr>
            <p:ph type="body" sz="quarter" idx="13"/>
          </p:nvPr>
        </p:nvSpPr>
        <p:spPr>
          <a:xfrm>
            <a:off x="629838" y="2057400"/>
            <a:ext cx="2949183" cy="3811588"/>
          </a:xfrm>
          <a:prstGeom prst="rect">
            <a:avLst/>
          </a:prstGeom>
        </p:spPr>
        <p:txBody>
          <a:bodyPr/>
          <a:lstStyle/>
          <a:p>
            <a:endParaRPr/>
          </a:p>
        </p:txBody>
      </p:sp>
      <p:pic>
        <p:nvPicPr>
          <p:cNvPr id="110" name="wing patch.jpg" descr="wing patch.jpg"/>
          <p:cNvPicPr>
            <a:picLocks noChangeAspect="1"/>
          </p:cNvPicPr>
          <p:nvPr/>
        </p:nvPicPr>
        <p:blipFill>
          <a:blip r:embed="rId2"/>
          <a:stretch>
            <a:fillRect/>
          </a:stretch>
        </p:blipFill>
        <p:spPr>
          <a:xfrm>
            <a:off x="109151" y="142876"/>
            <a:ext cx="930279" cy="1009651"/>
          </a:xfrm>
          <a:prstGeom prst="rect">
            <a:avLst/>
          </a:prstGeom>
          <a:ln w="12700">
            <a:miter lim="400000"/>
          </a:ln>
        </p:spPr>
      </p:pic>
      <p:sp>
        <p:nvSpPr>
          <p:cNvPr id="112" name="Slide Number"/>
          <p:cNvSpPr txBox="1">
            <a:spLocks noGrp="1"/>
          </p:cNvSpPr>
          <p:nvPr>
            <p:ph type="sldNum" sz="quarter" idx="2"/>
          </p:nvPr>
        </p:nvSpPr>
        <p:spPr>
          <a:xfrm>
            <a:off x="8291336" y="6429696"/>
            <a:ext cx="224018" cy="218437"/>
          </a:xfrm>
          <a:prstGeom prst="rect">
            <a:avLst/>
          </a:prstGeom>
        </p:spPr>
        <p:txBody>
          <a:bodyPr/>
          <a:lstStyle>
            <a:lvl1pPr>
              <a:defRPr sz="900">
                <a:solidFill>
                  <a:srgbClr val="3B3838"/>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5"/>
          <a:srcRect/>
          <a:stretch>
            <a:fillRect/>
          </a:stretch>
        </a:blipFill>
        <a:effectLst/>
      </p:bgPr>
    </p:bg>
    <p:spTree>
      <p:nvGrpSpPr>
        <p:cNvPr id="1" name=""/>
        <p:cNvGrpSpPr/>
        <p:nvPr/>
      </p:nvGrpSpPr>
      <p:grpSpPr>
        <a:xfrm>
          <a:off x="0" y="0"/>
          <a:ext cx="0" cy="0"/>
          <a:chOff x="0" y="0"/>
          <a:chExt cx="0" cy="0"/>
        </a:xfrm>
      </p:grpSpPr>
      <p:sp>
        <p:nvSpPr>
          <p:cNvPr id="3" name="Text"/>
          <p:cNvSpPr txBox="1"/>
          <p:nvPr/>
        </p:nvSpPr>
        <p:spPr>
          <a:xfrm>
            <a:off x="4500879" y="3072127"/>
            <a:ext cx="142237" cy="4140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457200">
              <a:lnSpc>
                <a:spcPts val="2800"/>
              </a:lnSpc>
              <a:defRPr sz="1200">
                <a:latin typeface="Times"/>
                <a:ea typeface="Times"/>
                <a:cs typeface="Times"/>
                <a:sym typeface="Times"/>
              </a:defRPr>
            </a:lvl1pPr>
          </a:lstStyle>
          <a:p>
            <a:r>
              <a:t> </a:t>
            </a:r>
          </a:p>
        </p:txBody>
      </p:sp>
      <p:pic>
        <p:nvPicPr>
          <p:cNvPr id="4" name="wing patch.jpg" descr="wing patch.jpg"/>
          <p:cNvPicPr>
            <a:picLocks noChangeAspect="1"/>
          </p:cNvPicPr>
          <p:nvPr/>
        </p:nvPicPr>
        <p:blipFill>
          <a:blip r:embed="rId26"/>
          <a:stretch>
            <a:fillRect/>
          </a:stretch>
        </p:blipFill>
        <p:spPr>
          <a:xfrm>
            <a:off x="109151" y="142876"/>
            <a:ext cx="930279" cy="1009651"/>
          </a:xfrm>
          <a:prstGeom prst="rect">
            <a:avLst/>
          </a:prstGeom>
          <a:ln w="12700">
            <a:miter lim="400000"/>
          </a:ln>
        </p:spPr>
      </p:pic>
      <p:sp>
        <p:nvSpPr>
          <p:cNvPr id="6" name="Title Text"/>
          <p:cNvSpPr txBox="1">
            <a:spLocks noGrp="1"/>
          </p:cNvSpPr>
          <p:nvPr>
            <p:ph type="title"/>
          </p:nvPr>
        </p:nvSpPr>
        <p:spPr>
          <a:xfrm>
            <a:off x="1570564" y="365125"/>
            <a:ext cx="7414687" cy="1325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7" name="Body Level One…"/>
          <p:cNvSpPr txBox="1">
            <a:spLocks noGrp="1"/>
          </p:cNvSpPr>
          <p:nvPr>
            <p:ph type="body" idx="1"/>
          </p:nvPr>
        </p:nvSpPr>
        <p:spPr>
          <a:xfrm>
            <a:off x="628650" y="1825625"/>
            <a:ext cx="78867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8251373" y="6404296"/>
            <a:ext cx="263978" cy="269237"/>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19812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23241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26670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3009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gi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lide Number Placeholder 4"/>
          <p:cNvSpPr txBox="1">
            <a:spLocks noGrp="1"/>
          </p:cNvSpPr>
          <p:nvPr>
            <p:ph type="sldNum" sz="quarter" idx="4294967295"/>
          </p:nvPr>
        </p:nvSpPr>
        <p:spPr>
          <a:xfrm>
            <a:off x="8331288" y="6404292"/>
            <a:ext cx="184058" cy="2692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sp>
        <p:nvSpPr>
          <p:cNvPr id="286" name="Content Placeholder 7"/>
          <p:cNvSpPr txBox="1">
            <a:spLocks noGrp="1"/>
          </p:cNvSpPr>
          <p:nvPr>
            <p:ph type="body" idx="1"/>
          </p:nvPr>
        </p:nvSpPr>
        <p:spPr>
          <a:xfrm>
            <a:off x="710712" y="1740609"/>
            <a:ext cx="7886700" cy="4445449"/>
          </a:xfrm>
          <a:prstGeom prst="rect">
            <a:avLst/>
          </a:prstGeom>
        </p:spPr>
        <p:txBody>
          <a:bodyPr>
            <a:normAutofit/>
          </a:bodyPr>
          <a:lstStyle/>
          <a:p>
            <a:pPr marL="379474" indent="-379474" algn="ctr" defTabSz="379474">
              <a:lnSpc>
                <a:spcPct val="100000"/>
              </a:lnSpc>
              <a:spcBef>
                <a:spcPts val="0"/>
              </a:spcBef>
              <a:buSzTx/>
              <a:buNone/>
              <a:tabLst>
                <a:tab pos="114300" algn="l"/>
                <a:tab pos="368300" algn="l"/>
              </a:tabLst>
              <a:defRPr sz="2000" b="1">
                <a:latin typeface="Tahoma"/>
                <a:ea typeface="Tahoma"/>
                <a:cs typeface="Tahoma"/>
                <a:sym typeface="Tahoma"/>
              </a:defRPr>
            </a:pPr>
            <a:r>
              <a:rPr lang="en-US" sz="4400" dirty="0"/>
              <a:t>CAP Fall Weather Operations</a:t>
            </a:r>
            <a:endParaRPr sz="4400" dirty="0"/>
          </a:p>
        </p:txBody>
      </p:sp>
      <p:sp>
        <p:nvSpPr>
          <p:cNvPr id="287" name="SAFETY INFORMATION AND REPORTING SYSTEM (SIRS)"/>
          <p:cNvSpPr txBox="1"/>
          <p:nvPr/>
        </p:nvSpPr>
        <p:spPr>
          <a:xfrm>
            <a:off x="1289560" y="278498"/>
            <a:ext cx="6966005"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457200">
              <a:defRPr sz="3600" b="1">
                <a:latin typeface="+mj-lt"/>
                <a:ea typeface="+mj-ea"/>
                <a:cs typeface="+mj-cs"/>
                <a:sym typeface="Helvetica"/>
              </a:defRPr>
            </a:lvl1pPr>
          </a:lstStyle>
          <a:p>
            <a:r>
              <a:rPr dirty="0"/>
              <a:t>South</a:t>
            </a:r>
            <a:r>
              <a:rPr lang="en-US" dirty="0"/>
              <a:t>w</a:t>
            </a:r>
            <a:r>
              <a:rPr dirty="0"/>
              <a:t>est Region Safety Team</a:t>
            </a:r>
          </a:p>
        </p:txBody>
      </p:sp>
      <p:pic>
        <p:nvPicPr>
          <p:cNvPr id="3" name="Picture 2" descr="A large passenger jet flying through a cloudy blue sky&#10;&#10;Description automatically generated">
            <a:extLst>
              <a:ext uri="{FF2B5EF4-FFF2-40B4-BE49-F238E27FC236}">
                <a16:creationId xmlns:a16="http://schemas.microsoft.com/office/drawing/2014/main" id="{04C197AF-C07C-46BB-AE4A-24674C606C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255" t="29694" r="22169" b="22178"/>
          <a:stretch/>
        </p:blipFill>
        <p:spPr>
          <a:xfrm>
            <a:off x="6185729" y="4082423"/>
            <a:ext cx="2237588" cy="1403977"/>
          </a:xfrm>
          <a:prstGeom prst="rect">
            <a:avLst/>
          </a:prstGeom>
        </p:spPr>
      </p:pic>
      <p:pic>
        <p:nvPicPr>
          <p:cNvPr id="5" name="Picture 4" descr="A van parked on the side of a building&#10;&#10;Description automatically generated">
            <a:extLst>
              <a:ext uri="{FF2B5EF4-FFF2-40B4-BE49-F238E27FC236}">
                <a16:creationId xmlns:a16="http://schemas.microsoft.com/office/drawing/2014/main" id="{02E3F655-2917-4609-9FD4-4F0D22335F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5487" y="5177709"/>
            <a:ext cx="1925570" cy="1093256"/>
          </a:xfrm>
          <a:prstGeom prst="rect">
            <a:avLst/>
          </a:prstGeom>
        </p:spPr>
      </p:pic>
      <p:pic>
        <p:nvPicPr>
          <p:cNvPr id="7" name="Picture 6" descr="A person in a military uniform&#10;&#10;Description automatically generated">
            <a:extLst>
              <a:ext uri="{FF2B5EF4-FFF2-40B4-BE49-F238E27FC236}">
                <a16:creationId xmlns:a16="http://schemas.microsoft.com/office/drawing/2014/main" id="{E4D1B01B-6A3C-4B3C-B8FB-D12C78CD37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2441" y="3389756"/>
            <a:ext cx="1622465" cy="1226583"/>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71E0E-3A43-405B-8F3B-1D846B6B8D91}"/>
              </a:ext>
            </a:extLst>
          </p:cNvPr>
          <p:cNvSpPr>
            <a:spLocks noGrp="1"/>
          </p:cNvSpPr>
          <p:nvPr>
            <p:ph type="title"/>
          </p:nvPr>
        </p:nvSpPr>
        <p:spPr>
          <a:xfrm>
            <a:off x="1100663" y="18255"/>
            <a:ext cx="7414687" cy="1325564"/>
          </a:xfrm>
        </p:spPr>
        <p:txBody>
          <a:bodyPr/>
          <a:lstStyle/>
          <a:p>
            <a:r>
              <a:rPr lang="en-US" dirty="0"/>
              <a:t>Fall Flying Safety</a:t>
            </a:r>
          </a:p>
        </p:txBody>
      </p:sp>
      <p:sp>
        <p:nvSpPr>
          <p:cNvPr id="3" name="Text Placeholder 2">
            <a:extLst>
              <a:ext uri="{FF2B5EF4-FFF2-40B4-BE49-F238E27FC236}">
                <a16:creationId xmlns:a16="http://schemas.microsoft.com/office/drawing/2014/main" id="{CB3207A7-FD75-4EFF-B853-73B21D4E1294}"/>
              </a:ext>
            </a:extLst>
          </p:cNvPr>
          <p:cNvSpPr>
            <a:spLocks noGrp="1"/>
          </p:cNvSpPr>
          <p:nvPr>
            <p:ph type="body" idx="1"/>
          </p:nvPr>
        </p:nvSpPr>
        <p:spPr/>
        <p:txBody>
          <a:bodyPr/>
          <a:lstStyle/>
          <a:p>
            <a:r>
              <a:rPr lang="en-US" dirty="0"/>
              <a:t>Check your currency – when was the last time you flew at night?</a:t>
            </a:r>
          </a:p>
          <a:p>
            <a:r>
              <a:rPr lang="en-US" dirty="0"/>
              <a:t>Fly with an Instructor or Check Pilot to regain currency or improve proficiency</a:t>
            </a:r>
          </a:p>
          <a:p>
            <a:r>
              <a:rPr lang="en-US" dirty="0"/>
              <a:t>Monitor weather forecasts for changing conditions</a:t>
            </a:r>
          </a:p>
          <a:p>
            <a:r>
              <a:rPr lang="en-US" dirty="0"/>
              <a:t>Know your airplane limitations and your </a:t>
            </a:r>
            <a:r>
              <a:rPr lang="en-US" i="1" dirty="0"/>
              <a:t>personal minimums</a:t>
            </a:r>
            <a:endParaRPr lang="en-US" dirty="0"/>
          </a:p>
          <a:p>
            <a:r>
              <a:rPr lang="en-US" dirty="0"/>
              <a:t>Brush up on airplane emergency procedures</a:t>
            </a:r>
          </a:p>
        </p:txBody>
      </p:sp>
    </p:spTree>
    <p:extLst>
      <p:ext uri="{BB962C8B-B14F-4D97-AF65-F5344CB8AC3E}">
        <p14:creationId xmlns:p14="http://schemas.microsoft.com/office/powerpoint/2010/main" val="147335002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SouthWest Region Safety Team"/>
          <p:cNvSpPr txBox="1">
            <a:spLocks noGrp="1"/>
          </p:cNvSpPr>
          <p:nvPr>
            <p:ph type="title"/>
          </p:nvPr>
        </p:nvSpPr>
        <p:spPr>
          <a:xfrm>
            <a:off x="999064" y="-15875"/>
            <a:ext cx="7414687" cy="1325564"/>
          </a:xfrm>
          <a:prstGeom prst="rect">
            <a:avLst/>
          </a:prstGeom>
        </p:spPr>
        <p:txBody>
          <a:bodyPr/>
          <a:lstStyle>
            <a:lvl1pPr defTabSz="457200">
              <a:lnSpc>
                <a:spcPct val="100000"/>
              </a:lnSpc>
              <a:defRPr sz="3600" b="1">
                <a:latin typeface="+mj-lt"/>
                <a:ea typeface="+mj-ea"/>
                <a:cs typeface="+mj-cs"/>
                <a:sym typeface="Helvetica"/>
              </a:defRPr>
            </a:lvl1pPr>
          </a:lstStyle>
          <a:p>
            <a:r>
              <a:rPr dirty="0"/>
              <a:t>South</a:t>
            </a:r>
            <a:r>
              <a:rPr lang="en-US" dirty="0"/>
              <a:t>w</a:t>
            </a:r>
            <a:r>
              <a:rPr dirty="0"/>
              <a:t>est Region Safety Team</a:t>
            </a:r>
          </a:p>
        </p:txBody>
      </p:sp>
      <p:sp>
        <p:nvSpPr>
          <p:cNvPr id="318" name="Thank you for taking time to review this presentation.…"/>
          <p:cNvSpPr txBox="1">
            <a:spLocks noGrp="1"/>
          </p:cNvSpPr>
          <p:nvPr>
            <p:ph type="body" idx="1"/>
          </p:nvPr>
        </p:nvSpPr>
        <p:spPr>
          <a:xfrm>
            <a:off x="628650" y="1475629"/>
            <a:ext cx="7886700" cy="4701335"/>
          </a:xfrm>
          <a:prstGeom prst="rect">
            <a:avLst/>
          </a:prstGeom>
        </p:spPr>
        <p:txBody>
          <a:bodyPr/>
          <a:lstStyle/>
          <a:p>
            <a:pPr marL="0" indent="0" defTabSz="685800">
              <a:spcBef>
                <a:spcPts val="700"/>
              </a:spcBef>
              <a:buSzTx/>
              <a:buNone/>
              <a:defRPr sz="2100">
                <a:latin typeface="Arial"/>
                <a:ea typeface="Arial"/>
                <a:cs typeface="Arial"/>
                <a:sym typeface="Arial"/>
              </a:defRPr>
            </a:pPr>
            <a:endParaRPr dirty="0"/>
          </a:p>
          <a:p>
            <a:pPr marL="0" indent="0" defTabSz="685800">
              <a:spcBef>
                <a:spcPts val="700"/>
              </a:spcBef>
              <a:buSzTx/>
              <a:buNone/>
              <a:defRPr sz="2100">
                <a:latin typeface="Arial"/>
                <a:ea typeface="Arial"/>
                <a:cs typeface="Arial"/>
                <a:sym typeface="Arial"/>
              </a:defRPr>
            </a:pPr>
            <a:endParaRPr dirty="0"/>
          </a:p>
          <a:p>
            <a:pPr marL="0" indent="0" defTabSz="685800">
              <a:spcBef>
                <a:spcPts val="700"/>
              </a:spcBef>
              <a:buSzTx/>
              <a:buNone/>
              <a:defRPr sz="2100">
                <a:latin typeface="Arial"/>
                <a:ea typeface="Arial"/>
                <a:cs typeface="Arial"/>
                <a:sym typeface="Arial"/>
              </a:defRPr>
            </a:pPr>
            <a:endParaRPr dirty="0"/>
          </a:p>
          <a:p>
            <a:pPr marL="0" indent="0" defTabSz="685800">
              <a:spcBef>
                <a:spcPts val="700"/>
              </a:spcBef>
              <a:buSzTx/>
              <a:buNone/>
              <a:defRPr sz="2100">
                <a:latin typeface="Arial"/>
                <a:ea typeface="Arial"/>
                <a:cs typeface="Arial"/>
                <a:sym typeface="Arial"/>
              </a:defRPr>
            </a:pPr>
            <a:r>
              <a:rPr dirty="0"/>
              <a:t>Thank you for taking time to review this presentation.</a:t>
            </a:r>
          </a:p>
          <a:p>
            <a:pPr marL="171450" indent="-171450" defTabSz="685800">
              <a:spcBef>
                <a:spcPts val="700"/>
              </a:spcBef>
              <a:defRPr sz="2100">
                <a:latin typeface="Arial"/>
                <a:ea typeface="Arial"/>
                <a:cs typeface="Arial"/>
                <a:sym typeface="Arial"/>
              </a:defRPr>
            </a:pPr>
            <a:endParaRPr dirty="0"/>
          </a:p>
          <a:p>
            <a:pPr marL="0" indent="0" defTabSz="685800">
              <a:spcBef>
                <a:spcPts val="700"/>
              </a:spcBef>
              <a:buSzTx/>
              <a:buNone/>
              <a:defRPr sz="2100">
                <a:latin typeface="Arial"/>
                <a:ea typeface="Arial"/>
                <a:cs typeface="Arial"/>
                <a:sym typeface="Arial"/>
              </a:defRPr>
            </a:pPr>
            <a:r>
              <a:rPr dirty="0"/>
              <a:t>Please let the SWR Safety Team know </a:t>
            </a:r>
            <a:r>
              <a:rPr lang="en-US" dirty="0"/>
              <a:t>of </a:t>
            </a:r>
            <a:r>
              <a:rPr dirty="0"/>
              <a:t>any information that can increase our knowledge of this topic or </a:t>
            </a:r>
            <a:r>
              <a:rPr lang="en-US" dirty="0"/>
              <a:t>feel free to suggest a </a:t>
            </a:r>
            <a:r>
              <a:rPr dirty="0"/>
              <a:t>topic that will help </a:t>
            </a:r>
            <a:r>
              <a:rPr lang="en-US" dirty="0"/>
              <a:t>us prevent mishaps</a:t>
            </a:r>
            <a:endParaRPr dirty="0"/>
          </a:p>
          <a:p>
            <a:pPr marL="171450" indent="-171450" defTabSz="685800">
              <a:spcBef>
                <a:spcPts val="700"/>
              </a:spcBef>
              <a:defRPr sz="2100">
                <a:latin typeface="Arial"/>
                <a:ea typeface="Arial"/>
                <a:cs typeface="Arial"/>
                <a:sym typeface="Arial"/>
              </a:defRPr>
            </a:pPr>
            <a:endParaRPr dirty="0"/>
          </a:p>
          <a:p>
            <a:pPr marL="0" indent="0" defTabSz="457200">
              <a:lnSpc>
                <a:spcPct val="100000"/>
              </a:lnSpc>
              <a:spcBef>
                <a:spcPts val="0"/>
              </a:spcBef>
              <a:buSzTx/>
              <a:buNone/>
              <a:defRPr sz="3100">
                <a:solidFill>
                  <a:srgbClr val="0033CC"/>
                </a:solidFill>
                <a:latin typeface="Times New Roman"/>
                <a:ea typeface="Times New Roman"/>
                <a:cs typeface="Times New Roman"/>
                <a:sym typeface="Times New Roman"/>
              </a:defRPr>
            </a:pPr>
            <a:r>
              <a:rPr dirty="0"/>
              <a:t>         </a:t>
            </a:r>
            <a:r>
              <a:rPr sz="3500" dirty="0"/>
              <a:t>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lide Number Placeholder 4"/>
          <p:cNvSpPr txBox="1">
            <a:spLocks noGrp="1"/>
          </p:cNvSpPr>
          <p:nvPr>
            <p:ph type="sldNum" sz="quarter" idx="4294967295"/>
          </p:nvPr>
        </p:nvSpPr>
        <p:spPr>
          <a:xfrm>
            <a:off x="8331288" y="6404292"/>
            <a:ext cx="184058" cy="2692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
        <p:nvSpPr>
          <p:cNvPr id="286" name="Content Placeholder 7"/>
          <p:cNvSpPr txBox="1">
            <a:spLocks noGrp="1"/>
          </p:cNvSpPr>
          <p:nvPr>
            <p:ph type="body" idx="1"/>
          </p:nvPr>
        </p:nvSpPr>
        <p:spPr>
          <a:xfrm>
            <a:off x="710712" y="1740609"/>
            <a:ext cx="7886700" cy="4445449"/>
          </a:xfrm>
          <a:prstGeom prst="rect">
            <a:avLst/>
          </a:prstGeom>
        </p:spPr>
        <p:txBody>
          <a:bodyPr/>
          <a:lstStyle/>
          <a:p>
            <a:pPr marL="379474" indent="-379474" algn="ctr" defTabSz="379474">
              <a:lnSpc>
                <a:spcPct val="100000"/>
              </a:lnSpc>
              <a:spcBef>
                <a:spcPts val="0"/>
              </a:spcBef>
              <a:buSzTx/>
              <a:buNone/>
              <a:tabLst>
                <a:tab pos="114300" algn="l"/>
                <a:tab pos="368300" algn="l"/>
              </a:tabLst>
              <a:defRPr sz="2000" b="1">
                <a:latin typeface="Tahoma"/>
                <a:ea typeface="Tahoma"/>
                <a:cs typeface="Tahoma"/>
                <a:sym typeface="Tahoma"/>
              </a:defRPr>
            </a:pPr>
            <a:endParaRPr dirty="0"/>
          </a:p>
          <a:p>
            <a:pPr marL="379474" indent="-379474" algn="ctr" defTabSz="379474">
              <a:lnSpc>
                <a:spcPct val="100000"/>
              </a:lnSpc>
              <a:spcBef>
                <a:spcPts val="0"/>
              </a:spcBef>
              <a:buSzTx/>
              <a:buNone/>
              <a:tabLst>
                <a:tab pos="114300" algn="l"/>
                <a:tab pos="368300" algn="l"/>
              </a:tabLst>
              <a:defRPr sz="2000" b="1">
                <a:latin typeface="Tahoma"/>
                <a:ea typeface="Tahoma"/>
                <a:cs typeface="Tahoma"/>
                <a:sym typeface="Tahoma"/>
              </a:defRPr>
            </a:pPr>
            <a:r>
              <a:rPr sz="3200" dirty="0"/>
              <a:t>Leaves are changing color, the weather is getting cooler, and fall is on </a:t>
            </a:r>
            <a:r>
              <a:rPr lang="en-US" sz="3200" dirty="0"/>
              <a:t>the</a:t>
            </a:r>
            <a:r>
              <a:rPr sz="3200" dirty="0"/>
              <a:t> way. </a:t>
            </a:r>
            <a:endParaRPr lang="en-US" sz="3200" dirty="0"/>
          </a:p>
          <a:p>
            <a:pPr marL="379474" indent="-379474" algn="ctr" defTabSz="379474">
              <a:lnSpc>
                <a:spcPct val="100000"/>
              </a:lnSpc>
              <a:spcBef>
                <a:spcPts val="0"/>
              </a:spcBef>
              <a:buSzTx/>
              <a:buNone/>
              <a:tabLst>
                <a:tab pos="114300" algn="l"/>
                <a:tab pos="368300" algn="l"/>
              </a:tabLst>
              <a:defRPr sz="2000" b="1">
                <a:latin typeface="Tahoma"/>
                <a:ea typeface="Tahoma"/>
                <a:cs typeface="Tahoma"/>
                <a:sym typeface="Tahoma"/>
              </a:defRPr>
            </a:pPr>
            <a:endParaRPr lang="en-US" dirty="0"/>
          </a:p>
          <a:p>
            <a:pPr marL="379474" indent="-379474" algn="ctr" defTabSz="379474">
              <a:lnSpc>
                <a:spcPct val="100000"/>
              </a:lnSpc>
              <a:spcBef>
                <a:spcPts val="0"/>
              </a:spcBef>
              <a:buSzTx/>
              <a:buNone/>
              <a:tabLst>
                <a:tab pos="114300" algn="l"/>
                <a:tab pos="368300" algn="l"/>
              </a:tabLst>
              <a:defRPr sz="2000" b="1">
                <a:latin typeface="Tahoma"/>
                <a:ea typeface="Tahoma"/>
                <a:cs typeface="Tahoma"/>
                <a:sym typeface="Tahoma"/>
              </a:defRPr>
            </a:pPr>
            <a:r>
              <a:rPr lang="en-US" dirty="0"/>
              <a:t>Here are some </a:t>
            </a:r>
            <a:r>
              <a:rPr dirty="0"/>
              <a:t>tips to </a:t>
            </a:r>
            <a:r>
              <a:rPr lang="en-US" dirty="0"/>
              <a:t>lesson the hazards of</a:t>
            </a:r>
            <a:r>
              <a:rPr dirty="0"/>
              <a:t> fall </a:t>
            </a:r>
            <a:r>
              <a:rPr lang="en-US" dirty="0"/>
              <a:t>operations</a:t>
            </a:r>
            <a:endParaRPr dirty="0"/>
          </a:p>
        </p:txBody>
      </p:sp>
      <p:sp>
        <p:nvSpPr>
          <p:cNvPr id="287" name="SAFETY INFORMATION AND REPORTING SYSTEM (SIRS)"/>
          <p:cNvSpPr txBox="1"/>
          <p:nvPr/>
        </p:nvSpPr>
        <p:spPr>
          <a:xfrm>
            <a:off x="1312995" y="321078"/>
            <a:ext cx="6518009" cy="701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457200">
              <a:defRPr sz="3600" b="1">
                <a:latin typeface="+mj-lt"/>
                <a:ea typeface="+mj-ea"/>
                <a:cs typeface="+mj-cs"/>
                <a:sym typeface="Helvetica"/>
              </a:defRPr>
            </a:lvl1pPr>
          </a:lstStyle>
          <a:p>
            <a:pPr defTabSz="914400">
              <a:lnSpc>
                <a:spcPct val="90000"/>
              </a:lnSpc>
            </a:pPr>
            <a:r>
              <a:rPr sz="4400" b="0" dirty="0">
                <a:latin typeface="Calibri Light"/>
                <a:cs typeface="Calibri Light"/>
                <a:sym typeface="Calibri Light"/>
              </a:rPr>
              <a:t>S</a:t>
            </a:r>
            <a:r>
              <a:rPr lang="en-US" sz="4400" b="0" dirty="0">
                <a:latin typeface="Calibri Light"/>
                <a:cs typeface="Calibri Light"/>
                <a:sym typeface="Calibri Light"/>
              </a:rPr>
              <a:t>WR Fall Operations</a:t>
            </a:r>
            <a:endParaRPr sz="4400" b="0" dirty="0">
              <a:latin typeface="Calibri Light"/>
              <a:cs typeface="Calibri Light"/>
              <a:sym typeface="Calibri Light"/>
            </a:endParaRPr>
          </a:p>
        </p:txBody>
      </p:sp>
    </p:spTree>
    <p:extLst>
      <p:ext uri="{BB962C8B-B14F-4D97-AF65-F5344CB8AC3E}">
        <p14:creationId xmlns:p14="http://schemas.microsoft.com/office/powerpoint/2010/main" val="14012714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Title"/>
          <p:cNvSpPr txBox="1">
            <a:spLocks noGrp="1"/>
          </p:cNvSpPr>
          <p:nvPr>
            <p:ph type="title"/>
          </p:nvPr>
        </p:nvSpPr>
        <p:spPr>
          <a:xfrm>
            <a:off x="1112868" y="-15082"/>
            <a:ext cx="7796180" cy="1325567"/>
          </a:xfrm>
          <a:prstGeom prst="rect">
            <a:avLst/>
          </a:prstGeom>
        </p:spPr>
        <p:txBody>
          <a:bodyPr/>
          <a:lstStyle>
            <a:lvl1pPr>
              <a:defRPr sz="3700"/>
            </a:lvl1pPr>
          </a:lstStyle>
          <a:p>
            <a:r>
              <a:rPr lang="en-US" sz="4400" dirty="0"/>
              <a:t>Fall Operations</a:t>
            </a:r>
            <a:endParaRPr sz="4400" dirty="0"/>
          </a:p>
        </p:txBody>
      </p:sp>
      <p:sp>
        <p:nvSpPr>
          <p:cNvPr id="290" name="Body"/>
          <p:cNvSpPr txBox="1">
            <a:spLocks noGrp="1"/>
          </p:cNvSpPr>
          <p:nvPr>
            <p:ph type="body" idx="1"/>
          </p:nvPr>
        </p:nvSpPr>
        <p:spPr>
          <a:xfrm>
            <a:off x="175364" y="1381075"/>
            <a:ext cx="8733684" cy="5426524"/>
          </a:xfrm>
          <a:prstGeom prst="rect">
            <a:avLst/>
          </a:prstGeom>
        </p:spPr>
        <p:txBody>
          <a:bodyPr/>
          <a:lstStyle/>
          <a:p>
            <a:pPr marL="0" indent="0" defTabSz="457200">
              <a:lnSpc>
                <a:spcPct val="100000"/>
              </a:lnSpc>
              <a:spcBef>
                <a:spcPts val="0"/>
              </a:spcBef>
              <a:buSzTx/>
              <a:buNone/>
              <a:defRPr sz="1800" b="1">
                <a:latin typeface="Helvetica Neue"/>
                <a:ea typeface="Helvetica Neue"/>
                <a:cs typeface="Helvetica Neue"/>
                <a:sym typeface="Helvetica Neue"/>
              </a:defRPr>
            </a:pPr>
            <a:r>
              <a:rPr sz="3600" dirty="0"/>
              <a:t>Prepare </a:t>
            </a:r>
            <a:r>
              <a:rPr lang="en-US" sz="3600" dirty="0"/>
              <a:t>for changing temperatures</a:t>
            </a:r>
            <a:endParaRPr sz="3600" dirty="0"/>
          </a:p>
          <a:p>
            <a:pPr marL="0" indent="0" defTabSz="457200">
              <a:lnSpc>
                <a:spcPct val="100000"/>
              </a:lnSpc>
              <a:spcBef>
                <a:spcPts val="0"/>
              </a:spcBef>
              <a:buSzTx/>
              <a:buNone/>
              <a:defRPr sz="1800">
                <a:latin typeface="Helvetica Neue"/>
                <a:ea typeface="Helvetica Neue"/>
                <a:cs typeface="Helvetica Neue"/>
                <a:sym typeface="Helvetica Neue"/>
              </a:defRPr>
            </a:pPr>
            <a:endParaRPr lang="en-US" dirty="0"/>
          </a:p>
          <a:p>
            <a:pPr defTabSz="457200">
              <a:lnSpc>
                <a:spcPct val="100000"/>
              </a:lnSpc>
              <a:spcBef>
                <a:spcPts val="0"/>
              </a:spcBef>
              <a:buSzTx/>
              <a:defRPr sz="1800">
                <a:latin typeface="Helvetica Neue"/>
                <a:ea typeface="Helvetica Neue"/>
                <a:cs typeface="Helvetica Neue"/>
                <a:sym typeface="Helvetica Neue"/>
              </a:defRPr>
            </a:pPr>
            <a:r>
              <a:rPr lang="en-US" sz="3200" dirty="0"/>
              <a:t>D</a:t>
            </a:r>
            <a:r>
              <a:rPr sz="3200" dirty="0"/>
              <a:t>ay</a:t>
            </a:r>
            <a:r>
              <a:rPr lang="en-US" sz="3200" dirty="0"/>
              <a:t>time temperatures can be warm,</a:t>
            </a:r>
            <a:r>
              <a:rPr sz="3200" dirty="0"/>
              <a:t> but </a:t>
            </a:r>
            <a:r>
              <a:rPr lang="en-US" sz="3200" dirty="0"/>
              <a:t>as the sun sets, the temperature m</a:t>
            </a:r>
            <a:r>
              <a:rPr sz="3200" dirty="0"/>
              <a:t>ay </a:t>
            </a:r>
            <a:r>
              <a:rPr lang="en-US" sz="3200" dirty="0"/>
              <a:t>drop quickly</a:t>
            </a:r>
            <a:r>
              <a:rPr sz="3200" dirty="0"/>
              <a:t>. </a:t>
            </a:r>
            <a:endParaRPr lang="en-US" sz="3200" dirty="0"/>
          </a:p>
          <a:p>
            <a:pPr marL="0" indent="0" defTabSz="457200">
              <a:lnSpc>
                <a:spcPct val="100000"/>
              </a:lnSpc>
              <a:spcBef>
                <a:spcPts val="0"/>
              </a:spcBef>
              <a:buSzTx/>
              <a:buNone/>
              <a:defRPr sz="1800">
                <a:latin typeface="Helvetica Neue"/>
                <a:ea typeface="Helvetica Neue"/>
                <a:cs typeface="Helvetica Neue"/>
                <a:sym typeface="Helvetica Neue"/>
              </a:defRPr>
            </a:pPr>
            <a:endParaRPr lang="en-US" dirty="0"/>
          </a:p>
          <a:p>
            <a:pPr marL="0" indent="0" defTabSz="457200">
              <a:lnSpc>
                <a:spcPct val="100000"/>
              </a:lnSpc>
              <a:spcBef>
                <a:spcPts val="0"/>
              </a:spcBef>
              <a:buSzTx/>
              <a:buNone/>
              <a:defRPr sz="1800">
                <a:latin typeface="Helvetica Neue"/>
                <a:ea typeface="Helvetica Neue"/>
                <a:cs typeface="Helvetica Neue"/>
                <a:sym typeface="Helvetica Neue"/>
              </a:defRPr>
            </a:pPr>
            <a:endParaRPr lang="en-US" dirty="0"/>
          </a:p>
          <a:p>
            <a:pPr defTabSz="457200">
              <a:lnSpc>
                <a:spcPct val="100000"/>
              </a:lnSpc>
              <a:spcBef>
                <a:spcPts val="0"/>
              </a:spcBef>
              <a:buSzTx/>
              <a:defRPr sz="1800">
                <a:latin typeface="Helvetica Neue"/>
                <a:ea typeface="Helvetica Neue"/>
                <a:cs typeface="Helvetica Neue"/>
                <a:sym typeface="Helvetica Neue"/>
              </a:defRPr>
            </a:pPr>
            <a:r>
              <a:rPr lang="en-US" sz="3200" dirty="0"/>
              <a:t>Dress for the weather and be sure to have appropriate outerwear (jacket, gloves, knit hat) along so you’re prepared when the weather changes</a:t>
            </a:r>
            <a:endParaRPr sz="3200" dirty="0"/>
          </a:p>
        </p:txBody>
      </p:sp>
      <p:sp>
        <p:nvSpPr>
          <p:cNvPr id="292" name="Slide Number"/>
          <p:cNvSpPr txBox="1">
            <a:spLocks noGrp="1"/>
          </p:cNvSpPr>
          <p:nvPr>
            <p:ph type="sldNum" sz="quarter" idx="4294967295"/>
          </p:nvPr>
        </p:nvSpPr>
        <p:spPr>
          <a:xfrm>
            <a:off x="8331288" y="6404292"/>
            <a:ext cx="184058" cy="2692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Five Fall Camping Safety Tips"/>
          <p:cNvSpPr txBox="1">
            <a:spLocks noGrp="1"/>
          </p:cNvSpPr>
          <p:nvPr>
            <p:ph type="title"/>
          </p:nvPr>
        </p:nvSpPr>
        <p:spPr>
          <a:xfrm>
            <a:off x="1113364" y="-15875"/>
            <a:ext cx="7414687" cy="1325564"/>
          </a:xfrm>
          <a:prstGeom prst="rect">
            <a:avLst/>
          </a:prstGeom>
        </p:spPr>
        <p:txBody>
          <a:bodyPr/>
          <a:lstStyle>
            <a:lvl1pPr>
              <a:defRPr sz="3700"/>
            </a:lvl1pPr>
          </a:lstStyle>
          <a:p>
            <a:r>
              <a:rPr lang="en-US" sz="4400" dirty="0"/>
              <a:t>Fall Operations</a:t>
            </a:r>
            <a:endParaRPr sz="4400" dirty="0"/>
          </a:p>
        </p:txBody>
      </p:sp>
      <p:sp>
        <p:nvSpPr>
          <p:cNvPr id="303" name="3. Research the Perfect Location…"/>
          <p:cNvSpPr txBox="1">
            <a:spLocks noGrp="1"/>
          </p:cNvSpPr>
          <p:nvPr>
            <p:ph type="body" idx="1"/>
          </p:nvPr>
        </p:nvSpPr>
        <p:spPr>
          <a:xfrm>
            <a:off x="169495" y="1443760"/>
            <a:ext cx="9361365" cy="7147771"/>
          </a:xfrm>
          <a:prstGeom prst="rect">
            <a:avLst/>
          </a:prstGeom>
        </p:spPr>
        <p:txBody>
          <a:bodyPr/>
          <a:lstStyle/>
          <a:p>
            <a:pPr marL="0" indent="0" defTabSz="283463">
              <a:lnSpc>
                <a:spcPct val="100000"/>
              </a:lnSpc>
              <a:spcBef>
                <a:spcPts val="0"/>
              </a:spcBef>
              <a:buSzTx/>
              <a:buNone/>
              <a:defRPr sz="1600" b="1">
                <a:latin typeface="Helvetica Neue"/>
                <a:ea typeface="Helvetica Neue"/>
                <a:cs typeface="Helvetica Neue"/>
                <a:sym typeface="Helvetica Neue"/>
              </a:defRPr>
            </a:pPr>
            <a:r>
              <a:rPr lang="en-US" sz="3600" dirty="0"/>
              <a:t>Stay Hydrated</a:t>
            </a:r>
            <a:br>
              <a:rPr lang="en-US" sz="3600" dirty="0"/>
            </a:br>
            <a:endParaRPr lang="en-US" sz="3600" dirty="0"/>
          </a:p>
          <a:p>
            <a:pPr defTabSz="457200">
              <a:lnSpc>
                <a:spcPct val="100000"/>
              </a:lnSpc>
              <a:spcBef>
                <a:spcPts val="0"/>
              </a:spcBef>
              <a:buSzTx/>
              <a:defRPr sz="1800">
                <a:latin typeface="Helvetica Neue"/>
                <a:ea typeface="Helvetica Neue"/>
                <a:cs typeface="Helvetica Neue"/>
                <a:sym typeface="Helvetica Neue"/>
              </a:defRPr>
            </a:pPr>
            <a:r>
              <a:rPr lang="en-US" sz="2400" dirty="0">
                <a:latin typeface="Helvetica Neue"/>
              </a:rPr>
              <a:t>Don't rely on thirst to tell you when you need to drink water.</a:t>
            </a:r>
            <a:br>
              <a:rPr lang="en-US" sz="2400" dirty="0">
                <a:latin typeface="Helvetica Neue"/>
              </a:rPr>
            </a:br>
            <a:endParaRPr lang="en-US" sz="2400" dirty="0">
              <a:latin typeface="Helvetica Neue"/>
            </a:endParaRPr>
          </a:p>
          <a:p>
            <a:pPr defTabSz="457200">
              <a:lnSpc>
                <a:spcPct val="100000"/>
              </a:lnSpc>
              <a:spcBef>
                <a:spcPts val="0"/>
              </a:spcBef>
              <a:buSzTx/>
              <a:defRPr sz="1800">
                <a:latin typeface="Helvetica Neue"/>
                <a:ea typeface="Helvetica Neue"/>
                <a:cs typeface="Helvetica Neue"/>
                <a:sym typeface="Helvetica Neue"/>
              </a:defRPr>
            </a:pPr>
            <a:r>
              <a:rPr lang="en-US" sz="2400" dirty="0">
                <a:latin typeface="Helvetica Neue"/>
              </a:rPr>
              <a:t>Proper hydration helps regulate body temperature and is essential to the function of cells, tissues and organs. </a:t>
            </a:r>
            <a:endParaRPr lang="en-US" sz="3200" dirty="0">
              <a:latin typeface="Helvetica Neue"/>
            </a:endParaRPr>
          </a:p>
          <a:p>
            <a:pPr defTabSz="457200">
              <a:lnSpc>
                <a:spcPct val="100000"/>
              </a:lnSpc>
              <a:spcBef>
                <a:spcPts val="0"/>
              </a:spcBef>
              <a:buSzTx/>
              <a:defRPr sz="1800">
                <a:latin typeface="Helvetica Neue"/>
                <a:ea typeface="Helvetica Neue"/>
                <a:cs typeface="Helvetica Neue"/>
                <a:sym typeface="Helvetica Neue"/>
              </a:defRPr>
            </a:pPr>
            <a:endParaRPr lang="en-US" sz="3200" dirty="0">
              <a:latin typeface="Helvetica Neue"/>
            </a:endParaRPr>
          </a:p>
          <a:p>
            <a:pPr defTabSz="457200">
              <a:lnSpc>
                <a:spcPct val="100000"/>
              </a:lnSpc>
              <a:spcBef>
                <a:spcPts val="0"/>
              </a:spcBef>
              <a:buSzTx/>
              <a:defRPr sz="1800">
                <a:latin typeface="Helvetica Neue"/>
                <a:ea typeface="Helvetica Neue"/>
                <a:cs typeface="Helvetica Neue"/>
                <a:sym typeface="Helvetica Neue"/>
              </a:defRPr>
            </a:pPr>
            <a:r>
              <a:rPr lang="en-US" sz="2400" dirty="0">
                <a:latin typeface="Helvetica Neue"/>
              </a:rPr>
              <a:t>Drinking water can even give your immune system a boost and prevent you from getting sick during peak cold and flu season</a:t>
            </a:r>
            <a:endParaRPr sz="2400" dirty="0">
              <a:latin typeface="Helvetica Neue"/>
            </a:endParaRPr>
          </a:p>
        </p:txBody>
      </p:sp>
      <p:pic>
        <p:nvPicPr>
          <p:cNvPr id="3" name="Picture 2">
            <a:extLst>
              <a:ext uri="{FF2B5EF4-FFF2-40B4-BE49-F238E27FC236}">
                <a16:creationId xmlns:a16="http://schemas.microsoft.com/office/drawing/2014/main" id="{6EB0DC4C-6918-412C-BAD4-FFD5FACC9A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243745">
            <a:off x="2249137" y="5407825"/>
            <a:ext cx="913405" cy="1287619"/>
          </a:xfrm>
          <a:prstGeom prst="rect">
            <a:avLst/>
          </a:prstGeom>
        </p:spPr>
      </p:pic>
      <p:pic>
        <p:nvPicPr>
          <p:cNvPr id="5" name="Picture 4">
            <a:extLst>
              <a:ext uri="{FF2B5EF4-FFF2-40B4-BE49-F238E27FC236}">
                <a16:creationId xmlns:a16="http://schemas.microsoft.com/office/drawing/2014/main" id="{F5D7A98F-A99E-4FF5-A4DA-D25FC09002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15073">
            <a:off x="6585143" y="5386116"/>
            <a:ext cx="1014706" cy="1166912"/>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Five Fall Camping Safety Tips"/>
          <p:cNvSpPr txBox="1">
            <a:spLocks noGrp="1"/>
          </p:cNvSpPr>
          <p:nvPr>
            <p:ph type="title"/>
          </p:nvPr>
        </p:nvSpPr>
        <p:spPr>
          <a:xfrm>
            <a:off x="1113364" y="-15875"/>
            <a:ext cx="7414687" cy="1325564"/>
          </a:xfrm>
          <a:prstGeom prst="rect">
            <a:avLst/>
          </a:prstGeom>
        </p:spPr>
        <p:txBody>
          <a:bodyPr/>
          <a:lstStyle>
            <a:lvl1pPr>
              <a:defRPr sz="3700"/>
            </a:lvl1pPr>
          </a:lstStyle>
          <a:p>
            <a:r>
              <a:rPr lang="en-US" sz="4400" dirty="0"/>
              <a:t>Fall Operations</a:t>
            </a:r>
            <a:endParaRPr sz="4400" dirty="0"/>
          </a:p>
        </p:txBody>
      </p:sp>
      <p:sp>
        <p:nvSpPr>
          <p:cNvPr id="303" name="3. Research the Perfect Location…"/>
          <p:cNvSpPr txBox="1">
            <a:spLocks noGrp="1"/>
          </p:cNvSpPr>
          <p:nvPr>
            <p:ph type="body" idx="1"/>
          </p:nvPr>
        </p:nvSpPr>
        <p:spPr>
          <a:xfrm>
            <a:off x="0" y="1420314"/>
            <a:ext cx="9361365" cy="7147771"/>
          </a:xfrm>
          <a:prstGeom prst="rect">
            <a:avLst/>
          </a:prstGeom>
        </p:spPr>
        <p:txBody>
          <a:bodyPr>
            <a:normAutofit/>
          </a:bodyPr>
          <a:lstStyle/>
          <a:p>
            <a:pPr marL="0" indent="0" defTabSz="283463">
              <a:lnSpc>
                <a:spcPct val="100000"/>
              </a:lnSpc>
              <a:spcBef>
                <a:spcPts val="0"/>
              </a:spcBef>
              <a:buSzTx/>
              <a:buNone/>
              <a:defRPr sz="1600" b="1">
                <a:latin typeface="Helvetica Neue"/>
                <a:ea typeface="Helvetica Neue"/>
                <a:cs typeface="Helvetica Neue"/>
                <a:sym typeface="Helvetica Neue"/>
              </a:defRPr>
            </a:pPr>
            <a:r>
              <a:rPr lang="en-US" sz="3600" dirty="0"/>
              <a:t>Stay Hydrated</a:t>
            </a:r>
            <a:br>
              <a:rPr lang="en-US" sz="3600" dirty="0"/>
            </a:br>
            <a:endParaRPr lang="en-US" sz="3600" dirty="0"/>
          </a:p>
          <a:p>
            <a:pPr defTabSz="283463">
              <a:lnSpc>
                <a:spcPct val="100000"/>
              </a:lnSpc>
              <a:spcBef>
                <a:spcPts val="0"/>
              </a:spcBef>
              <a:buSzTx/>
              <a:defRPr sz="1600" b="1">
                <a:latin typeface="Helvetica Neue"/>
                <a:ea typeface="Helvetica Neue"/>
                <a:cs typeface="Helvetica Neue"/>
                <a:sym typeface="Helvetica Neue"/>
              </a:defRPr>
            </a:pPr>
            <a:r>
              <a:rPr lang="en-US" sz="2400" dirty="0">
                <a:latin typeface="Helvetica Neue"/>
              </a:rPr>
              <a:t>Eat your fruits and vegetables! You can get water from the foods that you eat. Not only are fruits and vegetables good for you, but they also help you stay hydrated.</a:t>
            </a:r>
            <a:br>
              <a:rPr lang="en-US" sz="2400" dirty="0">
                <a:latin typeface="Helvetica Neue"/>
              </a:rPr>
            </a:br>
            <a:endParaRPr lang="en-US" sz="2400" dirty="0">
              <a:latin typeface="Helvetica Neue"/>
            </a:endParaRPr>
          </a:p>
          <a:p>
            <a:pPr defTabSz="283463">
              <a:lnSpc>
                <a:spcPct val="100000"/>
              </a:lnSpc>
              <a:spcBef>
                <a:spcPts val="0"/>
              </a:spcBef>
              <a:buSzTx/>
              <a:defRPr sz="1600" b="1">
                <a:latin typeface="Helvetica Neue"/>
                <a:ea typeface="Helvetica Neue"/>
                <a:cs typeface="Helvetica Neue"/>
                <a:sym typeface="Helvetica Neue"/>
              </a:defRPr>
            </a:pPr>
            <a:r>
              <a:rPr lang="en-US" sz="2400" dirty="0">
                <a:latin typeface="Helvetica Neue"/>
              </a:rPr>
              <a:t>How much should you drink?</a:t>
            </a:r>
          </a:p>
          <a:p>
            <a:pPr lvl="1" defTabSz="283463">
              <a:lnSpc>
                <a:spcPct val="100000"/>
              </a:lnSpc>
              <a:spcBef>
                <a:spcPts val="0"/>
              </a:spcBef>
              <a:buSzTx/>
              <a:defRPr sz="1600" b="1">
                <a:latin typeface="Helvetica Neue"/>
                <a:ea typeface="Helvetica Neue"/>
                <a:cs typeface="Helvetica Neue"/>
                <a:sym typeface="Helvetica Neue"/>
              </a:defRPr>
            </a:pPr>
            <a:r>
              <a:rPr lang="en-US" sz="2400" dirty="0">
                <a:latin typeface="Helvetica Neue"/>
              </a:rPr>
              <a:t>About 15.5 cups (3.7 liters) of fluids for men*</a:t>
            </a:r>
          </a:p>
          <a:p>
            <a:pPr lvl="1" defTabSz="283463">
              <a:lnSpc>
                <a:spcPct val="100000"/>
              </a:lnSpc>
              <a:spcBef>
                <a:spcPts val="0"/>
              </a:spcBef>
              <a:buSzTx/>
              <a:defRPr sz="1600" b="1">
                <a:latin typeface="Helvetica Neue"/>
                <a:ea typeface="Helvetica Neue"/>
                <a:cs typeface="Helvetica Neue"/>
                <a:sym typeface="Helvetica Neue"/>
              </a:defRPr>
            </a:pPr>
            <a:r>
              <a:rPr lang="en-US" sz="2400" dirty="0">
                <a:latin typeface="Helvetica Neue"/>
              </a:rPr>
              <a:t>About 11.5 cups (2.7 liters) of fluids a day for women*</a:t>
            </a:r>
            <a:br>
              <a:rPr lang="en-US" sz="3200" dirty="0">
                <a:latin typeface="Helvetica Neue"/>
              </a:rPr>
            </a:br>
            <a:endParaRPr lang="en-US" sz="3200" dirty="0">
              <a:latin typeface="Helvetica Neue"/>
            </a:endParaRPr>
          </a:p>
          <a:p>
            <a:pPr lvl="1" defTabSz="283463">
              <a:lnSpc>
                <a:spcPct val="100000"/>
              </a:lnSpc>
              <a:spcBef>
                <a:spcPts val="0"/>
              </a:spcBef>
              <a:buSzTx/>
              <a:defRPr sz="1600" b="1">
                <a:latin typeface="Helvetica Neue"/>
                <a:ea typeface="Helvetica Neue"/>
                <a:cs typeface="Helvetica Neue"/>
                <a:sym typeface="Helvetica Neue"/>
              </a:defRPr>
            </a:pPr>
            <a:endParaRPr lang="en-US" sz="2400" dirty="0"/>
          </a:p>
          <a:p>
            <a:pPr lvl="1" defTabSz="283463">
              <a:lnSpc>
                <a:spcPct val="100000"/>
              </a:lnSpc>
              <a:spcBef>
                <a:spcPts val="0"/>
              </a:spcBef>
              <a:buSzTx/>
              <a:defRPr sz="1600" b="1">
                <a:latin typeface="Helvetica Neue"/>
                <a:ea typeface="Helvetica Neue"/>
                <a:cs typeface="Helvetica Neue"/>
                <a:sym typeface="Helvetica Neue"/>
              </a:defRPr>
            </a:pPr>
            <a:endParaRPr lang="en-US" sz="2400" dirty="0"/>
          </a:p>
          <a:p>
            <a:pPr marL="457200" lvl="1" indent="0" defTabSz="283463">
              <a:lnSpc>
                <a:spcPct val="100000"/>
              </a:lnSpc>
              <a:spcBef>
                <a:spcPts val="0"/>
              </a:spcBef>
              <a:buSzTx/>
              <a:buNone/>
              <a:defRPr sz="1600" b="1">
                <a:latin typeface="Helvetica Neue"/>
                <a:ea typeface="Helvetica Neue"/>
                <a:cs typeface="Helvetica Neue"/>
                <a:sym typeface="Helvetica Neue"/>
              </a:defRPr>
            </a:pPr>
            <a:r>
              <a:rPr lang="en-US" sz="1200" dirty="0"/>
              <a:t>*From The National Academies of Sciences, Engineering, and Medicine </a:t>
            </a:r>
          </a:p>
        </p:txBody>
      </p:sp>
    </p:spTree>
    <p:extLst>
      <p:ext uri="{BB962C8B-B14F-4D97-AF65-F5344CB8AC3E}">
        <p14:creationId xmlns:p14="http://schemas.microsoft.com/office/powerpoint/2010/main" val="415128734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4. Prepare Your Campsite For Inclement Weather…"/>
          <p:cNvSpPr txBox="1">
            <a:spLocks noGrp="1"/>
          </p:cNvSpPr>
          <p:nvPr>
            <p:ph type="body" idx="1"/>
          </p:nvPr>
        </p:nvSpPr>
        <p:spPr>
          <a:xfrm>
            <a:off x="628650" y="1495425"/>
            <a:ext cx="7886700" cy="5359799"/>
          </a:xfrm>
          <a:prstGeom prst="rect">
            <a:avLst/>
          </a:prstGeom>
        </p:spPr>
        <p:txBody>
          <a:bodyPr/>
          <a:lstStyle/>
          <a:p>
            <a:pPr marL="0" indent="0" defTabSz="457200">
              <a:lnSpc>
                <a:spcPct val="100000"/>
              </a:lnSpc>
              <a:spcBef>
                <a:spcPts val="0"/>
              </a:spcBef>
              <a:buSzTx/>
              <a:buNone/>
              <a:defRPr sz="1700" b="1">
                <a:latin typeface="Helvetica Neue"/>
                <a:ea typeface="Helvetica Neue"/>
                <a:cs typeface="Helvetica Neue"/>
                <a:sym typeface="Helvetica Neue"/>
              </a:defRPr>
            </a:pPr>
            <a:r>
              <a:rPr lang="en-US" sz="3200" dirty="0"/>
              <a:t>Key an eye on the weather</a:t>
            </a:r>
            <a:br>
              <a:rPr lang="en-US" sz="3200" dirty="0"/>
            </a:br>
            <a:endParaRPr sz="3200" dirty="0"/>
          </a:p>
          <a:p>
            <a:pPr defTabSz="457200">
              <a:lnSpc>
                <a:spcPct val="100000"/>
              </a:lnSpc>
              <a:spcBef>
                <a:spcPts val="0"/>
              </a:spcBef>
              <a:buSzTx/>
              <a:defRPr sz="1700">
                <a:latin typeface="Helvetica Neue"/>
                <a:ea typeface="Helvetica Neue"/>
                <a:cs typeface="Helvetica Neue"/>
                <a:sym typeface="Helvetica Neue"/>
              </a:defRPr>
            </a:pPr>
            <a:r>
              <a:rPr sz="3200" dirty="0"/>
              <a:t>Fall weather can be unpredictable</a:t>
            </a:r>
            <a:r>
              <a:rPr dirty="0"/>
              <a:t>. </a:t>
            </a:r>
            <a:br>
              <a:rPr lang="en-US" dirty="0"/>
            </a:br>
            <a:endParaRPr lang="en-US" dirty="0"/>
          </a:p>
          <a:p>
            <a:pPr defTabSz="457200">
              <a:lnSpc>
                <a:spcPct val="100000"/>
              </a:lnSpc>
              <a:spcBef>
                <a:spcPts val="0"/>
              </a:spcBef>
              <a:buSzTx/>
              <a:defRPr sz="1700">
                <a:latin typeface="Helvetica Neue"/>
                <a:ea typeface="Helvetica Neue"/>
                <a:cs typeface="Helvetica Neue"/>
                <a:sym typeface="Helvetica Neue"/>
              </a:defRPr>
            </a:pPr>
            <a:r>
              <a:rPr lang="en-US" dirty="0"/>
              <a:t>Have a weather app on your phone or monitor tv/radio weather</a:t>
            </a:r>
          </a:p>
          <a:p>
            <a:pPr defTabSz="457200">
              <a:lnSpc>
                <a:spcPct val="100000"/>
              </a:lnSpc>
              <a:spcBef>
                <a:spcPts val="0"/>
              </a:spcBef>
              <a:buSzTx/>
              <a:defRPr sz="1700">
                <a:latin typeface="Helvetica Neue"/>
                <a:ea typeface="Helvetica Neue"/>
                <a:cs typeface="Helvetica Neue"/>
                <a:sym typeface="Helvetica Neue"/>
              </a:defRPr>
            </a:pPr>
            <a:r>
              <a:rPr lang="en-US" dirty="0"/>
              <a:t>Check forecasts in advance of any planned activity</a:t>
            </a:r>
          </a:p>
          <a:p>
            <a:pPr defTabSz="457200">
              <a:lnSpc>
                <a:spcPct val="100000"/>
              </a:lnSpc>
              <a:spcBef>
                <a:spcPts val="0"/>
              </a:spcBef>
              <a:buSzTx/>
              <a:defRPr sz="1700">
                <a:latin typeface="Helvetica Neue"/>
                <a:ea typeface="Helvetica Neue"/>
                <a:cs typeface="Helvetica Neue"/>
                <a:sym typeface="Helvetica Neue"/>
              </a:defRPr>
            </a:pPr>
            <a:r>
              <a:rPr lang="en-US" dirty="0"/>
              <a:t>Have an activity backup date available</a:t>
            </a:r>
            <a:endParaRPr dirty="0"/>
          </a:p>
        </p:txBody>
      </p:sp>
      <p:sp>
        <p:nvSpPr>
          <p:cNvPr id="308" name="Five Fall Camping Safety Tips"/>
          <p:cNvSpPr txBox="1">
            <a:spLocks noGrp="1"/>
          </p:cNvSpPr>
          <p:nvPr>
            <p:ph type="title"/>
          </p:nvPr>
        </p:nvSpPr>
        <p:spPr>
          <a:xfrm>
            <a:off x="1113364" y="-15875"/>
            <a:ext cx="7414687" cy="1325564"/>
          </a:xfrm>
          <a:prstGeom prst="rect">
            <a:avLst/>
          </a:prstGeom>
        </p:spPr>
        <p:txBody>
          <a:bodyPr/>
          <a:lstStyle>
            <a:lvl1pPr>
              <a:defRPr sz="3700"/>
            </a:lvl1pPr>
          </a:lstStyle>
          <a:p>
            <a:r>
              <a:rPr lang="en-US" sz="4400" dirty="0"/>
              <a:t>Fall Operations</a:t>
            </a:r>
            <a:endParaRPr sz="4400" dirty="0"/>
          </a:p>
        </p:txBody>
      </p:sp>
      <p:pic>
        <p:nvPicPr>
          <p:cNvPr id="3" name="Picture 2">
            <a:extLst>
              <a:ext uri="{FF2B5EF4-FFF2-40B4-BE49-F238E27FC236}">
                <a16:creationId xmlns:a16="http://schemas.microsoft.com/office/drawing/2014/main" id="{C38E1ED3-BA08-4C20-A0C6-BE80D309A1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00633">
            <a:off x="1186969" y="4283764"/>
            <a:ext cx="2269423" cy="1946030"/>
          </a:xfrm>
          <a:prstGeom prst="rect">
            <a:avLst/>
          </a:prstGeom>
        </p:spPr>
      </p:pic>
      <p:pic>
        <p:nvPicPr>
          <p:cNvPr id="5" name="Picture 4">
            <a:extLst>
              <a:ext uri="{FF2B5EF4-FFF2-40B4-BE49-F238E27FC236}">
                <a16:creationId xmlns:a16="http://schemas.microsoft.com/office/drawing/2014/main" id="{DBED80AF-C3AA-4D9E-94BF-E230AB936E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2497" y="4175324"/>
            <a:ext cx="4325816" cy="2162908"/>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Five Fall Camping Safety Tips"/>
          <p:cNvSpPr txBox="1">
            <a:spLocks noGrp="1"/>
          </p:cNvSpPr>
          <p:nvPr>
            <p:ph type="title"/>
          </p:nvPr>
        </p:nvSpPr>
        <p:spPr>
          <a:xfrm>
            <a:off x="1113364" y="-461119"/>
            <a:ext cx="7414687" cy="2192241"/>
          </a:xfrm>
          <a:prstGeom prst="rect">
            <a:avLst/>
          </a:prstGeom>
        </p:spPr>
        <p:txBody>
          <a:bodyPr/>
          <a:lstStyle>
            <a:lvl1pPr>
              <a:defRPr sz="3700"/>
            </a:lvl1pPr>
          </a:lstStyle>
          <a:p>
            <a:r>
              <a:rPr lang="en-US" sz="4400" dirty="0"/>
              <a:t>Fall Operations</a:t>
            </a:r>
            <a:endParaRPr sz="4400" dirty="0"/>
          </a:p>
        </p:txBody>
      </p:sp>
      <p:sp>
        <p:nvSpPr>
          <p:cNvPr id="311" name="5. Make sure to stay warm                                                                                                                                                                                                                    Be sure to layer up with thermal underwear, a flannel shirt or sweatshirt and have a soft-shell outer layer handy if needed. Also wear and warm winter hat to keep the wind and cold from your head. There are other ways to keep warm when you are fall camping. Hand warmers are great to keep those hands warm. Also sipping on hot chocolate or hot coffee, throughout the day to keep you warm internally."/>
          <p:cNvSpPr txBox="1">
            <a:spLocks noGrp="1"/>
          </p:cNvSpPr>
          <p:nvPr>
            <p:ph type="body" idx="1"/>
          </p:nvPr>
        </p:nvSpPr>
        <p:spPr>
          <a:xfrm>
            <a:off x="628650" y="1578916"/>
            <a:ext cx="7886700" cy="4598048"/>
          </a:xfrm>
          <a:prstGeom prst="rect">
            <a:avLst/>
          </a:prstGeom>
        </p:spPr>
        <p:txBody>
          <a:bodyPr/>
          <a:lstStyle/>
          <a:p>
            <a:pPr marL="0" indent="0" defTabSz="374904">
              <a:spcBef>
                <a:spcPts val="400"/>
              </a:spcBef>
              <a:buSzTx/>
              <a:buNone/>
              <a:defRPr sz="1600" b="1"/>
            </a:pPr>
            <a:r>
              <a:rPr lang="en-US" sz="3200" dirty="0"/>
              <a:t>COVID </a:t>
            </a:r>
          </a:p>
          <a:p>
            <a:pPr defTabSz="374904">
              <a:spcBef>
                <a:spcPts val="400"/>
              </a:spcBef>
              <a:buSzTx/>
              <a:defRPr sz="1600" b="1"/>
            </a:pPr>
            <a:r>
              <a:rPr lang="en-US" sz="2400" b="0" dirty="0"/>
              <a:t>The guidance for health safety can change quickly</a:t>
            </a:r>
            <a:br>
              <a:rPr lang="en-US" sz="2400" b="0" dirty="0"/>
            </a:br>
            <a:endParaRPr lang="en-US" sz="2400" b="0" dirty="0"/>
          </a:p>
          <a:p>
            <a:pPr defTabSz="374904">
              <a:spcBef>
                <a:spcPts val="400"/>
              </a:spcBef>
              <a:buSzTx/>
              <a:defRPr sz="1600" b="1"/>
            </a:pPr>
            <a:r>
              <a:rPr lang="en-US" sz="2400" b="0" dirty="0"/>
              <a:t>As Wings move to restart more in-person activities:</a:t>
            </a:r>
          </a:p>
          <a:p>
            <a:pPr marL="0" indent="0" defTabSz="374904">
              <a:spcBef>
                <a:spcPts val="400"/>
              </a:spcBef>
              <a:buSzTx/>
              <a:buNone/>
              <a:defRPr sz="1600" b="1"/>
            </a:pPr>
            <a:endParaRPr lang="en-US" dirty="0"/>
          </a:p>
          <a:p>
            <a:pPr marL="1291588" lvl="2" indent="-285750" defTabSz="374904">
              <a:spcBef>
                <a:spcPts val="400"/>
              </a:spcBef>
              <a:buSzTx/>
              <a:defRPr sz="1600" b="1"/>
            </a:pPr>
            <a:r>
              <a:rPr lang="en-US" sz="1800" dirty="0"/>
              <a:t>Use Personal Protective Equipment (masks, gloves, face shields) </a:t>
            </a:r>
          </a:p>
          <a:p>
            <a:pPr marL="1291588" lvl="2" indent="-285750" defTabSz="374904">
              <a:spcBef>
                <a:spcPts val="400"/>
              </a:spcBef>
              <a:buSzTx/>
              <a:defRPr sz="1600" b="1"/>
            </a:pPr>
            <a:r>
              <a:rPr lang="en-US" sz="1800" b="1" dirty="0"/>
              <a:t>Follow Social Distancing Guidelines</a:t>
            </a:r>
          </a:p>
          <a:p>
            <a:pPr marL="1291588" lvl="2" indent="-285750" defTabSz="374904">
              <a:spcBef>
                <a:spcPts val="400"/>
              </a:spcBef>
              <a:buSzTx/>
              <a:defRPr sz="1600" b="1"/>
            </a:pPr>
            <a:r>
              <a:rPr lang="en-US" sz="1800" b="1" dirty="0"/>
              <a:t>Check the CAP COVID-19 Information Center webpage for the latest information </a:t>
            </a:r>
          </a:p>
          <a:p>
            <a:pPr marL="1005838" lvl="2" indent="0" defTabSz="374904">
              <a:spcBef>
                <a:spcPts val="400"/>
              </a:spcBef>
              <a:buSzTx/>
              <a:buNone/>
              <a:defRPr sz="1600" b="1"/>
            </a:pPr>
            <a:r>
              <a:rPr lang="en-US" sz="1800" b="1" dirty="0"/>
              <a:t>https://www.gocivilairpatrol.com/covid-19-information-cena</a:t>
            </a:r>
            <a:endParaRPr sz="1800" b="1"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5B68B-9A32-4795-B253-301A265FDA62}"/>
              </a:ext>
            </a:extLst>
          </p:cNvPr>
          <p:cNvSpPr>
            <a:spLocks noGrp="1"/>
          </p:cNvSpPr>
          <p:nvPr>
            <p:ph type="title"/>
          </p:nvPr>
        </p:nvSpPr>
        <p:spPr>
          <a:xfrm>
            <a:off x="1195426" y="18255"/>
            <a:ext cx="7414687" cy="1325564"/>
          </a:xfrm>
        </p:spPr>
        <p:txBody>
          <a:bodyPr/>
          <a:lstStyle/>
          <a:p>
            <a:r>
              <a:rPr lang="en-US" dirty="0"/>
              <a:t>Fall Driving Safety</a:t>
            </a:r>
          </a:p>
        </p:txBody>
      </p:sp>
      <p:sp>
        <p:nvSpPr>
          <p:cNvPr id="3" name="Text Placeholder 2">
            <a:extLst>
              <a:ext uri="{FF2B5EF4-FFF2-40B4-BE49-F238E27FC236}">
                <a16:creationId xmlns:a16="http://schemas.microsoft.com/office/drawing/2014/main" id="{EC26070D-7A9D-43AD-931F-3646DA87C889}"/>
              </a:ext>
            </a:extLst>
          </p:cNvPr>
          <p:cNvSpPr>
            <a:spLocks noGrp="1"/>
          </p:cNvSpPr>
          <p:nvPr>
            <p:ph type="body" idx="1"/>
          </p:nvPr>
        </p:nvSpPr>
        <p:spPr/>
        <p:txBody>
          <a:bodyPr>
            <a:normAutofit fontScale="92500" lnSpcReduction="10000"/>
          </a:bodyPr>
          <a:lstStyle/>
          <a:p>
            <a:pPr marL="0" indent="0">
              <a:buNone/>
            </a:pPr>
            <a:r>
              <a:rPr lang="en-US" sz="3500" b="1" dirty="0"/>
              <a:t>Darkness arrives early</a:t>
            </a:r>
          </a:p>
          <a:p>
            <a:pPr marL="0" indent="0">
              <a:buNone/>
            </a:pPr>
            <a:r>
              <a:rPr lang="en-US" dirty="0"/>
              <a:t>When driving - </a:t>
            </a:r>
          </a:p>
          <a:p>
            <a:pPr lvl="1"/>
            <a:r>
              <a:rPr lang="en-US" dirty="0"/>
              <a:t>Aim your headlights correctly, and make sure they're clean</a:t>
            </a:r>
          </a:p>
          <a:p>
            <a:pPr lvl="1"/>
            <a:r>
              <a:rPr lang="en-US" dirty="0"/>
              <a:t>Dim your dashboard lights</a:t>
            </a:r>
          </a:p>
          <a:p>
            <a:pPr lvl="1"/>
            <a:r>
              <a:rPr lang="en-US" dirty="0"/>
              <a:t>Look away from oncoming lights</a:t>
            </a:r>
          </a:p>
          <a:p>
            <a:pPr lvl="1"/>
            <a:r>
              <a:rPr lang="en-US" dirty="0"/>
              <a:t>If you wear glasses, make sure they're anti-reflective</a:t>
            </a:r>
          </a:p>
          <a:p>
            <a:pPr lvl="1"/>
            <a:r>
              <a:rPr lang="en-US" dirty="0"/>
              <a:t>Clean the windshield to eliminate streaks</a:t>
            </a:r>
          </a:p>
          <a:p>
            <a:pPr lvl="1"/>
            <a:r>
              <a:rPr lang="en-US" dirty="0"/>
              <a:t>Slow down to compensate for limited visibility and reduced stopping time</a:t>
            </a:r>
          </a:p>
        </p:txBody>
      </p:sp>
    </p:spTree>
    <p:extLst>
      <p:ext uri="{BB962C8B-B14F-4D97-AF65-F5344CB8AC3E}">
        <p14:creationId xmlns:p14="http://schemas.microsoft.com/office/powerpoint/2010/main" val="37775208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68C65-4390-49D5-AD94-FAD4407616FD}"/>
              </a:ext>
            </a:extLst>
          </p:cNvPr>
          <p:cNvSpPr>
            <a:spLocks noGrp="1"/>
          </p:cNvSpPr>
          <p:nvPr>
            <p:ph type="title"/>
          </p:nvPr>
        </p:nvSpPr>
        <p:spPr>
          <a:xfrm>
            <a:off x="1100663" y="0"/>
            <a:ext cx="7414687" cy="1325564"/>
          </a:xfrm>
        </p:spPr>
        <p:txBody>
          <a:bodyPr/>
          <a:lstStyle/>
          <a:p>
            <a:r>
              <a:rPr lang="en-US" dirty="0"/>
              <a:t>Fall Driving Safety</a:t>
            </a:r>
          </a:p>
        </p:txBody>
      </p:sp>
      <p:sp>
        <p:nvSpPr>
          <p:cNvPr id="3" name="Text Placeholder 2">
            <a:extLst>
              <a:ext uri="{FF2B5EF4-FFF2-40B4-BE49-F238E27FC236}">
                <a16:creationId xmlns:a16="http://schemas.microsoft.com/office/drawing/2014/main" id="{A988C020-8ECC-4308-8ECC-D5A376706F21}"/>
              </a:ext>
            </a:extLst>
          </p:cNvPr>
          <p:cNvSpPr>
            <a:spLocks noGrp="1"/>
          </p:cNvSpPr>
          <p:nvPr>
            <p:ph type="body" idx="1"/>
          </p:nvPr>
        </p:nvSpPr>
        <p:spPr/>
        <p:txBody>
          <a:bodyPr>
            <a:normAutofit lnSpcReduction="10000"/>
          </a:bodyPr>
          <a:lstStyle/>
          <a:p>
            <a:r>
              <a:rPr lang="en-US" dirty="0"/>
              <a:t>Have an annual vision exam</a:t>
            </a:r>
          </a:p>
          <a:p>
            <a:r>
              <a:rPr lang="en-US" dirty="0"/>
              <a:t>Reduce speed</a:t>
            </a:r>
          </a:p>
          <a:p>
            <a:r>
              <a:rPr lang="en-US" dirty="0"/>
              <a:t>Take a driving course; even experienced drivers can benefit from a refresher course, and some of the rules have probably changed</a:t>
            </a:r>
          </a:p>
          <a:p>
            <a:r>
              <a:rPr lang="en-US" dirty="0"/>
              <a:t>Minimize distractions, like talking with passengers or listening to the radio</a:t>
            </a:r>
          </a:p>
          <a:p>
            <a:r>
              <a:rPr lang="en-US" dirty="0"/>
              <a:t>Check with your doctor about side effects of prescription drugs</a:t>
            </a:r>
          </a:p>
          <a:p>
            <a:r>
              <a:rPr lang="en-US" dirty="0"/>
              <a:t>Limit driving to daytime hours if necessary</a:t>
            </a:r>
          </a:p>
        </p:txBody>
      </p:sp>
    </p:spTree>
    <p:extLst>
      <p:ext uri="{BB962C8B-B14F-4D97-AF65-F5344CB8AC3E}">
        <p14:creationId xmlns:p14="http://schemas.microsoft.com/office/powerpoint/2010/main" val="706964968"/>
      </p:ext>
    </p:extLst>
  </p:cSld>
  <p:clrMapOvr>
    <a:masterClrMapping/>
  </p:clrMapOvr>
  <p:transition spd="med"/>
</p:sld>
</file>

<file path=ppt/theme/theme1.xml><?xml version="1.0" encoding="utf-8"?>
<a:theme xmlns:a="http://schemas.openxmlformats.org/drawingml/2006/main" name="NSOC Sky">
  <a:themeElements>
    <a:clrScheme name="NSOC Sky">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NSOC Sky">
      <a:majorFont>
        <a:latin typeface="Helvetica"/>
        <a:ea typeface="Helvetica"/>
        <a:cs typeface="Helvetica"/>
      </a:majorFont>
      <a:minorFont>
        <a:latin typeface="Calibri"/>
        <a:ea typeface="Calibri"/>
        <a:cs typeface="Calibri"/>
      </a:minorFont>
    </a:fontScheme>
    <a:fmtScheme name="NSOC Sk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dist="35921" dir="2700000" rotWithShape="0">
              <a:srgbClr val="808080"/>
            </a:outerShdw>
          </a:effectLst>
        </a:effectStyle>
        <a:effectStyle>
          <a:effectLst>
            <a:outerShdw dist="35921" dir="2700000" rotWithShape="0">
              <a:srgbClr val="808080"/>
            </a:outerShdw>
          </a:effectLst>
        </a:effectStyle>
        <a:effectStyle>
          <a:effectLst>
            <a:outerShdw dist="35921" dir="2700000" rotWithShape="0">
              <a:srgbClr val="808080"/>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dist="35921" dir="2700000" rotWithShape="0">
            <a:srgbClr val="808080"/>
          </a:outerShdw>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dist="35921" dir="2700000" rotWithShape="0">
            <a:srgbClr val="808080"/>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SOC Sky">
  <a:themeElements>
    <a:clrScheme name="NSOC Sky">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NSOC Sky">
      <a:majorFont>
        <a:latin typeface="Helvetica"/>
        <a:ea typeface="Helvetica"/>
        <a:cs typeface="Helvetica"/>
      </a:majorFont>
      <a:minorFont>
        <a:latin typeface="Calibri"/>
        <a:ea typeface="Calibri"/>
        <a:cs typeface="Calibri"/>
      </a:minorFont>
    </a:fontScheme>
    <a:fmtScheme name="NSOC Sk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dist="35921" dir="2700000" rotWithShape="0">
              <a:srgbClr val="808080"/>
            </a:outerShdw>
          </a:effectLst>
        </a:effectStyle>
        <a:effectStyle>
          <a:effectLst>
            <a:outerShdw dist="35921" dir="2700000" rotWithShape="0">
              <a:srgbClr val="808080"/>
            </a:outerShdw>
          </a:effectLst>
        </a:effectStyle>
        <a:effectStyle>
          <a:effectLst>
            <a:outerShdw dist="35921" dir="2700000" rotWithShape="0">
              <a:srgbClr val="808080"/>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dist="35921" dir="2700000" rotWithShape="0">
            <a:srgbClr val="808080"/>
          </a:outerShdw>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dist="35921" dir="2700000" rotWithShape="0">
            <a:srgbClr val="808080"/>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119</TotalTime>
  <Words>561</Words>
  <Application>Microsoft Office PowerPoint</Application>
  <PresentationFormat>On-screen Show (4:3)</PresentationFormat>
  <Paragraphs>78</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Calibri Light</vt:lpstr>
      <vt:lpstr>Helvetica</vt:lpstr>
      <vt:lpstr>Helvetica Neue</vt:lpstr>
      <vt:lpstr>Tahoma</vt:lpstr>
      <vt:lpstr>Times</vt:lpstr>
      <vt:lpstr>Times New Roman</vt:lpstr>
      <vt:lpstr>NSOC Sky</vt:lpstr>
      <vt:lpstr>PowerPoint Presentation</vt:lpstr>
      <vt:lpstr>PowerPoint Presentation</vt:lpstr>
      <vt:lpstr>Fall Operations</vt:lpstr>
      <vt:lpstr>Fall Operations</vt:lpstr>
      <vt:lpstr>Fall Operations</vt:lpstr>
      <vt:lpstr>Fall Operations</vt:lpstr>
      <vt:lpstr>Fall Operations</vt:lpstr>
      <vt:lpstr>Fall Driving Safety</vt:lpstr>
      <vt:lpstr>Fall Driving Safety</vt:lpstr>
      <vt:lpstr>Fall Flying Safety</vt:lpstr>
      <vt:lpstr>Southwest Region Safety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Castle</dc:creator>
  <cp:lastModifiedBy>Robert Castle</cp:lastModifiedBy>
  <cp:revision>16</cp:revision>
  <dcterms:modified xsi:type="dcterms:W3CDTF">2020-10-05T15:52:37Z</dcterms:modified>
</cp:coreProperties>
</file>